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82" r:id="rId2"/>
    <p:sldId id="280" r:id="rId3"/>
    <p:sldId id="326" r:id="rId4"/>
    <p:sldId id="325" r:id="rId5"/>
    <p:sldId id="290" r:id="rId6"/>
    <p:sldId id="323" r:id="rId7"/>
    <p:sldId id="284" r:id="rId8"/>
    <p:sldId id="306" r:id="rId9"/>
    <p:sldId id="307" r:id="rId10"/>
    <p:sldId id="315" r:id="rId11"/>
    <p:sldId id="309" r:id="rId12"/>
    <p:sldId id="310" r:id="rId13"/>
    <p:sldId id="317" r:id="rId14"/>
    <p:sldId id="312" r:id="rId15"/>
    <p:sldId id="313" r:id="rId16"/>
    <p:sldId id="314" r:id="rId17"/>
    <p:sldId id="324" r:id="rId18"/>
    <p:sldId id="322" r:id="rId19"/>
    <p:sldId id="329" r:id="rId20"/>
    <p:sldId id="305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80"/>
    <p:restoredTop sz="94343"/>
  </p:normalViewPr>
  <p:slideViewPr>
    <p:cSldViewPr snapToGrid="0" snapToObjects="1">
      <p:cViewPr varScale="1">
        <p:scale>
          <a:sx n="116" d="100"/>
          <a:sy n="116" d="100"/>
        </p:scale>
        <p:origin x="21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275B6-D607-43CD-9F4A-0A11FC209FC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4D9CAD4-9876-4D40-B053-198D50912497}">
      <dgm:prSet phldrT="[Text]"/>
      <dgm:spPr>
        <a:solidFill>
          <a:srgbClr val="00FF99"/>
        </a:solidFill>
        <a:ln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4CA4DE22-23E4-4985-AB36-749B30AD1BF6}" type="parTrans" cxnId="{7B8B5A79-12A3-4E58-9AD9-609A4DC10CDD}">
      <dgm:prSet/>
      <dgm:spPr/>
      <dgm:t>
        <a:bodyPr/>
        <a:lstStyle/>
        <a:p>
          <a:endParaRPr lang="en-GB"/>
        </a:p>
      </dgm:t>
    </dgm:pt>
    <dgm:pt modelId="{B3F32CD2-7299-46B3-848C-3B0FE6D71F09}" type="sibTrans" cxnId="{7B8B5A79-12A3-4E58-9AD9-609A4DC10CDD}">
      <dgm:prSet/>
      <dgm:spPr/>
      <dgm:t>
        <a:bodyPr/>
        <a:lstStyle/>
        <a:p>
          <a:endParaRPr lang="en-GB"/>
        </a:p>
      </dgm:t>
    </dgm:pt>
    <dgm:pt modelId="{8A1A40DB-EAB9-4EE9-BB8C-5AC010BC805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400" smtClean="0"/>
            <a:t>Therapeutic </a:t>
          </a:r>
          <a:r>
            <a:rPr lang="en-GB" sz="2400" dirty="0" smtClean="0"/>
            <a:t>Consultations</a:t>
          </a:r>
          <a:endParaRPr lang="en-GB" sz="2400" dirty="0"/>
        </a:p>
      </dgm:t>
    </dgm:pt>
    <dgm:pt modelId="{903F0F69-8805-4D34-B6AC-263D0D133C0D}" type="parTrans" cxnId="{8C0AC86C-7EC4-4E63-9BCC-0631AFDFA810}">
      <dgm:prSet/>
      <dgm:spPr/>
      <dgm:t>
        <a:bodyPr/>
        <a:lstStyle/>
        <a:p>
          <a:endParaRPr lang="en-GB"/>
        </a:p>
      </dgm:t>
    </dgm:pt>
    <dgm:pt modelId="{99B36DF5-549B-44E5-B6CD-4D0D97778591}" type="sibTrans" cxnId="{8C0AC86C-7EC4-4E63-9BCC-0631AFDFA810}">
      <dgm:prSet/>
      <dgm:spPr/>
      <dgm:t>
        <a:bodyPr/>
        <a:lstStyle/>
        <a:p>
          <a:endParaRPr lang="en-GB"/>
        </a:p>
      </dgm:t>
    </dgm:pt>
    <dgm:pt modelId="{8FE13ED3-4F00-4B9A-B27A-5F5D3C1E3C96}">
      <dgm:prSet phldrT="[Text]"/>
      <dgm:spPr>
        <a:solidFill>
          <a:srgbClr val="00CC66"/>
        </a:solidFill>
        <a:ln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9A62D754-64EA-4B54-8FAB-2D1A014C4E35}" type="parTrans" cxnId="{117EA18B-A02A-48FB-893C-FBCFE761D09F}">
      <dgm:prSet/>
      <dgm:spPr/>
      <dgm:t>
        <a:bodyPr/>
        <a:lstStyle/>
        <a:p>
          <a:endParaRPr lang="en-GB"/>
        </a:p>
      </dgm:t>
    </dgm:pt>
    <dgm:pt modelId="{18D0784A-03E0-449B-A4CC-E407BCD4DBEB}" type="sibTrans" cxnId="{117EA18B-A02A-48FB-893C-FBCFE761D09F}">
      <dgm:prSet/>
      <dgm:spPr/>
      <dgm:t>
        <a:bodyPr/>
        <a:lstStyle/>
        <a:p>
          <a:endParaRPr lang="en-GB"/>
        </a:p>
      </dgm:t>
    </dgm:pt>
    <dgm:pt modelId="{10F8CAE0-A80B-4F46-98CF-04C8F9A7C7B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400" dirty="0" smtClean="0"/>
            <a:t>A range of counselling interventions through a brief counselling contract </a:t>
          </a:r>
          <a:endParaRPr lang="en-GB" sz="2400" dirty="0"/>
        </a:p>
      </dgm:t>
    </dgm:pt>
    <dgm:pt modelId="{55F256D8-EFB7-4600-AE9D-D30B6EE74235}" type="parTrans" cxnId="{FA4FBE43-189E-4208-87DA-56D94C166B7B}">
      <dgm:prSet/>
      <dgm:spPr/>
      <dgm:t>
        <a:bodyPr/>
        <a:lstStyle/>
        <a:p>
          <a:endParaRPr lang="en-GB"/>
        </a:p>
      </dgm:t>
    </dgm:pt>
    <dgm:pt modelId="{AD49C0FB-D581-4F06-B512-5DD32FEEC942}" type="sibTrans" cxnId="{FA4FBE43-189E-4208-87DA-56D94C166B7B}">
      <dgm:prSet/>
      <dgm:spPr/>
      <dgm:t>
        <a:bodyPr/>
        <a:lstStyle/>
        <a:p>
          <a:endParaRPr lang="en-GB"/>
        </a:p>
      </dgm:t>
    </dgm:pt>
    <dgm:pt modelId="{878F6B6A-CFD8-4E72-B0A1-0111CB99FB62}">
      <dgm:prSet phldrT="[Text]"/>
      <dgm:spPr>
        <a:solidFill>
          <a:srgbClr val="339933"/>
        </a:solidFill>
        <a:ln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9A5859DB-E9D3-47FA-88A0-5D9201D483E5}" type="parTrans" cxnId="{B379FDE6-647C-42B0-B5BB-F869DB4F017E}">
      <dgm:prSet/>
      <dgm:spPr/>
      <dgm:t>
        <a:bodyPr/>
        <a:lstStyle/>
        <a:p>
          <a:endParaRPr lang="en-GB"/>
        </a:p>
      </dgm:t>
    </dgm:pt>
    <dgm:pt modelId="{26C1D538-FE34-4F46-A22C-F066A8C3F6F8}" type="sibTrans" cxnId="{B379FDE6-647C-42B0-B5BB-F869DB4F017E}">
      <dgm:prSet/>
      <dgm:spPr/>
      <dgm:t>
        <a:bodyPr/>
        <a:lstStyle/>
        <a:p>
          <a:endParaRPr lang="en-GB"/>
        </a:p>
      </dgm:t>
    </dgm:pt>
    <dgm:pt modelId="{CE9CB473-53F1-4F71-8365-609B638540FF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400" dirty="0" smtClean="0"/>
            <a:t>Groups, including meditation and parental loss</a:t>
          </a:r>
          <a:endParaRPr lang="en-GB" sz="2400" dirty="0"/>
        </a:p>
      </dgm:t>
    </dgm:pt>
    <dgm:pt modelId="{201DC7FB-9434-4565-9057-59BFAA769EFC}" type="parTrans" cxnId="{F1A6C278-6897-4E2F-A972-9BB74216482B}">
      <dgm:prSet/>
      <dgm:spPr/>
      <dgm:t>
        <a:bodyPr/>
        <a:lstStyle/>
        <a:p>
          <a:endParaRPr lang="en-GB"/>
        </a:p>
      </dgm:t>
    </dgm:pt>
    <dgm:pt modelId="{6286DD74-EC83-4D5F-AE69-0C96966EB276}" type="sibTrans" cxnId="{F1A6C278-6897-4E2F-A972-9BB74216482B}">
      <dgm:prSet/>
      <dgm:spPr/>
      <dgm:t>
        <a:bodyPr/>
        <a:lstStyle/>
        <a:p>
          <a:endParaRPr lang="en-GB"/>
        </a:p>
      </dgm:t>
    </dgm:pt>
    <dgm:pt modelId="{DFC7A6E1-34EF-4A1E-9F16-E60D79E2A33A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endParaRPr lang="en-GB" sz="2400" dirty="0"/>
        </a:p>
      </dgm:t>
    </dgm:pt>
    <dgm:pt modelId="{18859AB9-BFE2-47DB-91C2-78819A84AA83}" type="parTrans" cxnId="{28AE8793-FEC7-4F5A-88F7-CAC7D1DDAB7B}">
      <dgm:prSet/>
      <dgm:spPr/>
      <dgm:t>
        <a:bodyPr/>
        <a:lstStyle/>
        <a:p>
          <a:endParaRPr lang="en-GB"/>
        </a:p>
      </dgm:t>
    </dgm:pt>
    <dgm:pt modelId="{C5738327-91BC-4493-B31F-FF29B54DAD19}" type="sibTrans" cxnId="{28AE8793-FEC7-4F5A-88F7-CAC7D1DDAB7B}">
      <dgm:prSet/>
      <dgm:spPr/>
      <dgm:t>
        <a:bodyPr/>
        <a:lstStyle/>
        <a:p>
          <a:endParaRPr lang="en-GB"/>
        </a:p>
      </dgm:t>
    </dgm:pt>
    <dgm:pt modelId="{20FDB274-FB8A-4F7C-9446-26F5851EE3BA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400" dirty="0" smtClean="0"/>
            <a:t>Online counselling for students not on campus</a:t>
          </a:r>
          <a:endParaRPr lang="en-GB" sz="2400" dirty="0"/>
        </a:p>
      </dgm:t>
    </dgm:pt>
    <dgm:pt modelId="{34089C54-7A63-49F5-BE3D-7AAE2BD4EF9E}" type="parTrans" cxnId="{CE4C35E1-DDC4-4188-AEF7-95EAF73F83E9}">
      <dgm:prSet/>
      <dgm:spPr/>
    </dgm:pt>
    <dgm:pt modelId="{1D4CAF26-5609-4E33-BAC3-55A014E002CC}" type="sibTrans" cxnId="{CE4C35E1-DDC4-4188-AEF7-95EAF73F83E9}">
      <dgm:prSet/>
      <dgm:spPr/>
    </dgm:pt>
    <dgm:pt modelId="{54834A8F-3B21-4D94-9F81-CFC8F3ACD49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endParaRPr lang="en-GB" sz="2400" dirty="0"/>
        </a:p>
      </dgm:t>
    </dgm:pt>
    <dgm:pt modelId="{B10B2FEF-195D-41C0-AEAF-F9CD746759B7}" type="parTrans" cxnId="{16500DF3-B259-4D3D-A71E-F37E870D0472}">
      <dgm:prSet/>
      <dgm:spPr/>
    </dgm:pt>
    <dgm:pt modelId="{03A4899A-E502-4AC7-B4E8-B2534AD38C1B}" type="sibTrans" cxnId="{16500DF3-B259-4D3D-A71E-F37E870D0472}">
      <dgm:prSet/>
      <dgm:spPr/>
    </dgm:pt>
    <dgm:pt modelId="{AF1C4B18-E1F4-420F-A7CE-3A484BD73761}" type="pres">
      <dgm:prSet presAssocID="{B93275B6-D607-43CD-9F4A-0A11FC209F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1754FE-290A-4C6C-8A04-050A7EF75456}" type="pres">
      <dgm:prSet presAssocID="{F4D9CAD4-9876-4D40-B053-198D50912497}" presName="composite" presStyleCnt="0"/>
      <dgm:spPr/>
      <dgm:t>
        <a:bodyPr/>
        <a:lstStyle/>
        <a:p>
          <a:endParaRPr lang="en-GB"/>
        </a:p>
      </dgm:t>
    </dgm:pt>
    <dgm:pt modelId="{A99ECC2F-1453-4433-8B04-B7AB12A8A193}" type="pres">
      <dgm:prSet presAssocID="{F4D9CAD4-9876-4D40-B053-198D5091249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7C046E-967A-44F4-AF57-41D461BEBCC9}" type="pres">
      <dgm:prSet presAssocID="{F4D9CAD4-9876-4D40-B053-198D5091249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1FF0E-F29B-49A7-B9F1-CF497E5658C8}" type="pres">
      <dgm:prSet presAssocID="{B3F32CD2-7299-46B3-848C-3B0FE6D71F09}" presName="sp" presStyleCnt="0"/>
      <dgm:spPr/>
      <dgm:t>
        <a:bodyPr/>
        <a:lstStyle/>
        <a:p>
          <a:endParaRPr lang="en-GB"/>
        </a:p>
      </dgm:t>
    </dgm:pt>
    <dgm:pt modelId="{8512EBE8-AB4D-4AD3-947E-F7495740C27A}" type="pres">
      <dgm:prSet presAssocID="{8FE13ED3-4F00-4B9A-B27A-5F5D3C1E3C96}" presName="composite" presStyleCnt="0"/>
      <dgm:spPr/>
      <dgm:t>
        <a:bodyPr/>
        <a:lstStyle/>
        <a:p>
          <a:endParaRPr lang="en-GB"/>
        </a:p>
      </dgm:t>
    </dgm:pt>
    <dgm:pt modelId="{9D131DC2-5C29-45B2-9C62-928C61C1DA7D}" type="pres">
      <dgm:prSet presAssocID="{8FE13ED3-4F00-4B9A-B27A-5F5D3C1E3C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CF0DD5-AE22-4880-B1E4-A32E34BB410D}" type="pres">
      <dgm:prSet presAssocID="{8FE13ED3-4F00-4B9A-B27A-5F5D3C1E3C9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5C64A7-4C19-42B7-9C42-2C8E639E4612}" type="pres">
      <dgm:prSet presAssocID="{18D0784A-03E0-449B-A4CC-E407BCD4DBEB}" presName="sp" presStyleCnt="0"/>
      <dgm:spPr/>
      <dgm:t>
        <a:bodyPr/>
        <a:lstStyle/>
        <a:p>
          <a:endParaRPr lang="en-GB"/>
        </a:p>
      </dgm:t>
    </dgm:pt>
    <dgm:pt modelId="{9FC99DBC-7D5D-4A9E-9CFE-6B86665690AF}" type="pres">
      <dgm:prSet presAssocID="{878F6B6A-CFD8-4E72-B0A1-0111CB99FB62}" presName="composite" presStyleCnt="0"/>
      <dgm:spPr/>
      <dgm:t>
        <a:bodyPr/>
        <a:lstStyle/>
        <a:p>
          <a:endParaRPr lang="en-GB"/>
        </a:p>
      </dgm:t>
    </dgm:pt>
    <dgm:pt modelId="{701900F9-0F96-4C32-9738-AFE14958EAE2}" type="pres">
      <dgm:prSet presAssocID="{878F6B6A-CFD8-4E72-B0A1-0111CB99FB6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D1F24F-75F7-442A-86C8-52522345B4B4}" type="pres">
      <dgm:prSet presAssocID="{878F6B6A-CFD8-4E72-B0A1-0111CB99FB6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0AC86C-7EC4-4E63-9BCC-0631AFDFA810}" srcId="{F4D9CAD4-9876-4D40-B053-198D50912497}" destId="{8A1A40DB-EAB9-4EE9-BB8C-5AC010BC8050}" srcOrd="0" destOrd="0" parTransId="{903F0F69-8805-4D34-B6AC-263D0D133C0D}" sibTransId="{99B36DF5-549B-44E5-B6CD-4D0D97778591}"/>
    <dgm:cxn modelId="{76077075-C270-419C-8ECB-A99A885532A5}" type="presOf" srcId="{B93275B6-D607-43CD-9F4A-0A11FC209FC0}" destId="{AF1C4B18-E1F4-420F-A7CE-3A484BD73761}" srcOrd="0" destOrd="0" presId="urn:microsoft.com/office/officeart/2005/8/layout/chevron2"/>
    <dgm:cxn modelId="{117EA18B-A02A-48FB-893C-FBCFE761D09F}" srcId="{B93275B6-D607-43CD-9F4A-0A11FC209FC0}" destId="{8FE13ED3-4F00-4B9A-B27A-5F5D3C1E3C96}" srcOrd="1" destOrd="0" parTransId="{9A62D754-64EA-4B54-8FAB-2D1A014C4E35}" sibTransId="{18D0784A-03E0-449B-A4CC-E407BCD4DBEB}"/>
    <dgm:cxn modelId="{6D83E9E1-EC46-4BFD-A24E-895626EF041F}" type="presOf" srcId="{878F6B6A-CFD8-4E72-B0A1-0111CB99FB62}" destId="{701900F9-0F96-4C32-9738-AFE14958EAE2}" srcOrd="0" destOrd="0" presId="urn:microsoft.com/office/officeart/2005/8/layout/chevron2"/>
    <dgm:cxn modelId="{F1A6C278-6897-4E2F-A972-9BB74216482B}" srcId="{878F6B6A-CFD8-4E72-B0A1-0111CB99FB62}" destId="{CE9CB473-53F1-4F71-8365-609B638540FF}" srcOrd="1" destOrd="0" parTransId="{201DC7FB-9434-4565-9057-59BFAA769EFC}" sibTransId="{6286DD74-EC83-4D5F-AE69-0C96966EB276}"/>
    <dgm:cxn modelId="{16500DF3-B259-4D3D-A71E-F37E870D0472}" srcId="{878F6B6A-CFD8-4E72-B0A1-0111CB99FB62}" destId="{54834A8F-3B21-4D94-9F81-CFC8F3ACD498}" srcOrd="0" destOrd="0" parTransId="{B10B2FEF-195D-41C0-AEAF-F9CD746759B7}" sibTransId="{03A4899A-E502-4AC7-B4E8-B2534AD38C1B}"/>
    <dgm:cxn modelId="{E32EF8D6-B757-477C-90FB-3E48185E2839}" type="presOf" srcId="{8FE13ED3-4F00-4B9A-B27A-5F5D3C1E3C96}" destId="{9D131DC2-5C29-45B2-9C62-928C61C1DA7D}" srcOrd="0" destOrd="0" presId="urn:microsoft.com/office/officeart/2005/8/layout/chevron2"/>
    <dgm:cxn modelId="{8522025D-5D5E-4DB2-A92A-497BE0613D10}" type="presOf" srcId="{CE9CB473-53F1-4F71-8365-609B638540FF}" destId="{71D1F24F-75F7-442A-86C8-52522345B4B4}" srcOrd="0" destOrd="1" presId="urn:microsoft.com/office/officeart/2005/8/layout/chevron2"/>
    <dgm:cxn modelId="{CE4C35E1-DDC4-4188-AEF7-95EAF73F83E9}" srcId="{878F6B6A-CFD8-4E72-B0A1-0111CB99FB62}" destId="{20FDB274-FB8A-4F7C-9446-26F5851EE3BA}" srcOrd="2" destOrd="0" parTransId="{34089C54-7A63-49F5-BE3D-7AAE2BD4EF9E}" sibTransId="{1D4CAF26-5609-4E33-BAC3-55A014E002CC}"/>
    <dgm:cxn modelId="{B379FDE6-647C-42B0-B5BB-F869DB4F017E}" srcId="{B93275B6-D607-43CD-9F4A-0A11FC209FC0}" destId="{878F6B6A-CFD8-4E72-B0A1-0111CB99FB62}" srcOrd="2" destOrd="0" parTransId="{9A5859DB-E9D3-47FA-88A0-5D9201D483E5}" sibTransId="{26C1D538-FE34-4F46-A22C-F066A8C3F6F8}"/>
    <dgm:cxn modelId="{FA4FBE43-189E-4208-87DA-56D94C166B7B}" srcId="{8FE13ED3-4F00-4B9A-B27A-5F5D3C1E3C96}" destId="{10F8CAE0-A80B-4F46-98CF-04C8F9A7C7B4}" srcOrd="0" destOrd="0" parTransId="{55F256D8-EFB7-4600-AE9D-D30B6EE74235}" sibTransId="{AD49C0FB-D581-4F06-B512-5DD32FEEC942}"/>
    <dgm:cxn modelId="{7FE7780F-A27B-4A87-BB89-99008027A38D}" type="presOf" srcId="{10F8CAE0-A80B-4F46-98CF-04C8F9A7C7B4}" destId="{F9CF0DD5-AE22-4880-B1E4-A32E34BB410D}" srcOrd="0" destOrd="0" presId="urn:microsoft.com/office/officeart/2005/8/layout/chevron2"/>
    <dgm:cxn modelId="{7B8B5A79-12A3-4E58-9AD9-609A4DC10CDD}" srcId="{B93275B6-D607-43CD-9F4A-0A11FC209FC0}" destId="{F4D9CAD4-9876-4D40-B053-198D50912497}" srcOrd="0" destOrd="0" parTransId="{4CA4DE22-23E4-4985-AB36-749B30AD1BF6}" sibTransId="{B3F32CD2-7299-46B3-848C-3B0FE6D71F09}"/>
    <dgm:cxn modelId="{C5ADB720-4DA0-4EDF-BF9D-ED6E1426B486}" type="presOf" srcId="{20FDB274-FB8A-4F7C-9446-26F5851EE3BA}" destId="{71D1F24F-75F7-442A-86C8-52522345B4B4}" srcOrd="0" destOrd="2" presId="urn:microsoft.com/office/officeart/2005/8/layout/chevron2"/>
    <dgm:cxn modelId="{AF1DD6EE-9DD8-4EF5-9985-79178199428B}" type="presOf" srcId="{8A1A40DB-EAB9-4EE9-BB8C-5AC010BC8050}" destId="{1D7C046E-967A-44F4-AF57-41D461BEBCC9}" srcOrd="0" destOrd="0" presId="urn:microsoft.com/office/officeart/2005/8/layout/chevron2"/>
    <dgm:cxn modelId="{A9DA786C-DDE2-4FF2-9BB6-58F8674A9AC1}" type="presOf" srcId="{F4D9CAD4-9876-4D40-B053-198D50912497}" destId="{A99ECC2F-1453-4433-8B04-B7AB12A8A193}" srcOrd="0" destOrd="0" presId="urn:microsoft.com/office/officeart/2005/8/layout/chevron2"/>
    <dgm:cxn modelId="{28AE8793-FEC7-4F5A-88F7-CAC7D1DDAB7B}" srcId="{878F6B6A-CFD8-4E72-B0A1-0111CB99FB62}" destId="{DFC7A6E1-34EF-4A1E-9F16-E60D79E2A33A}" srcOrd="3" destOrd="0" parTransId="{18859AB9-BFE2-47DB-91C2-78819A84AA83}" sibTransId="{C5738327-91BC-4493-B31F-FF29B54DAD19}"/>
    <dgm:cxn modelId="{EC1B1FF7-DA01-4293-9164-D11EF026A5CC}" type="presOf" srcId="{54834A8F-3B21-4D94-9F81-CFC8F3ACD498}" destId="{71D1F24F-75F7-442A-86C8-52522345B4B4}" srcOrd="0" destOrd="0" presId="urn:microsoft.com/office/officeart/2005/8/layout/chevron2"/>
    <dgm:cxn modelId="{D8AC4A9B-FEDB-4212-93C8-E3C565235CCA}" type="presOf" srcId="{DFC7A6E1-34EF-4A1E-9F16-E60D79E2A33A}" destId="{71D1F24F-75F7-442A-86C8-52522345B4B4}" srcOrd="0" destOrd="3" presId="urn:microsoft.com/office/officeart/2005/8/layout/chevron2"/>
    <dgm:cxn modelId="{469D97CD-FD44-4CC9-BCFC-20E88582FDBD}" type="presParOf" srcId="{AF1C4B18-E1F4-420F-A7CE-3A484BD73761}" destId="{691754FE-290A-4C6C-8A04-050A7EF75456}" srcOrd="0" destOrd="0" presId="urn:microsoft.com/office/officeart/2005/8/layout/chevron2"/>
    <dgm:cxn modelId="{5A581328-06A7-46D3-BD8A-E65B6EC2ABA5}" type="presParOf" srcId="{691754FE-290A-4C6C-8A04-050A7EF75456}" destId="{A99ECC2F-1453-4433-8B04-B7AB12A8A193}" srcOrd="0" destOrd="0" presId="urn:microsoft.com/office/officeart/2005/8/layout/chevron2"/>
    <dgm:cxn modelId="{00009690-627D-4F76-8D05-A80F1261AB2B}" type="presParOf" srcId="{691754FE-290A-4C6C-8A04-050A7EF75456}" destId="{1D7C046E-967A-44F4-AF57-41D461BEBCC9}" srcOrd="1" destOrd="0" presId="urn:microsoft.com/office/officeart/2005/8/layout/chevron2"/>
    <dgm:cxn modelId="{AED08920-F8AA-4276-8055-2F1F5F92C45A}" type="presParOf" srcId="{AF1C4B18-E1F4-420F-A7CE-3A484BD73761}" destId="{DF71FF0E-F29B-49A7-B9F1-CF497E5658C8}" srcOrd="1" destOrd="0" presId="urn:microsoft.com/office/officeart/2005/8/layout/chevron2"/>
    <dgm:cxn modelId="{F87F97EE-0424-4667-AF72-114F5AEA35AE}" type="presParOf" srcId="{AF1C4B18-E1F4-420F-A7CE-3A484BD73761}" destId="{8512EBE8-AB4D-4AD3-947E-F7495740C27A}" srcOrd="2" destOrd="0" presId="urn:microsoft.com/office/officeart/2005/8/layout/chevron2"/>
    <dgm:cxn modelId="{AFDB0B02-FDE9-4AE4-927D-3CB6DB1B8A3A}" type="presParOf" srcId="{8512EBE8-AB4D-4AD3-947E-F7495740C27A}" destId="{9D131DC2-5C29-45B2-9C62-928C61C1DA7D}" srcOrd="0" destOrd="0" presId="urn:microsoft.com/office/officeart/2005/8/layout/chevron2"/>
    <dgm:cxn modelId="{4D130786-D90D-4FCB-94FC-5276C57A3937}" type="presParOf" srcId="{8512EBE8-AB4D-4AD3-947E-F7495740C27A}" destId="{F9CF0DD5-AE22-4880-B1E4-A32E34BB410D}" srcOrd="1" destOrd="0" presId="urn:microsoft.com/office/officeart/2005/8/layout/chevron2"/>
    <dgm:cxn modelId="{6A78E8BE-A7FA-4F58-BD51-807B6FEFE482}" type="presParOf" srcId="{AF1C4B18-E1F4-420F-A7CE-3A484BD73761}" destId="{A35C64A7-4C19-42B7-9C42-2C8E639E4612}" srcOrd="3" destOrd="0" presId="urn:microsoft.com/office/officeart/2005/8/layout/chevron2"/>
    <dgm:cxn modelId="{C9753402-1BF7-4C60-A3F5-028F2DF294E7}" type="presParOf" srcId="{AF1C4B18-E1F4-420F-A7CE-3A484BD73761}" destId="{9FC99DBC-7D5D-4A9E-9CFE-6B86665690AF}" srcOrd="4" destOrd="0" presId="urn:microsoft.com/office/officeart/2005/8/layout/chevron2"/>
    <dgm:cxn modelId="{6DAABA21-888F-4393-9C63-0507A6BF67F5}" type="presParOf" srcId="{9FC99DBC-7D5D-4A9E-9CFE-6B86665690AF}" destId="{701900F9-0F96-4C32-9738-AFE14958EAE2}" srcOrd="0" destOrd="0" presId="urn:microsoft.com/office/officeart/2005/8/layout/chevron2"/>
    <dgm:cxn modelId="{D19D81F3-911A-4B6F-80A4-6A469A8CDA02}" type="presParOf" srcId="{9FC99DBC-7D5D-4A9E-9CFE-6B86665690AF}" destId="{71D1F24F-75F7-442A-86C8-52522345B4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4B35B-05FC-4B22-B0CB-DB5D90E8983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BD5C2D3-18E6-451F-9011-C04877BDF1AE}">
      <dgm:prSet/>
      <dgm:spPr/>
      <dgm:t>
        <a:bodyPr/>
        <a:lstStyle/>
        <a:p>
          <a:pPr rtl="0"/>
          <a:r>
            <a:rPr lang="en-GB" dirty="0" smtClean="0"/>
            <a:t>Academic worries/ stressors</a:t>
          </a:r>
          <a:endParaRPr lang="en-GB" dirty="0"/>
        </a:p>
      </dgm:t>
    </dgm:pt>
    <dgm:pt modelId="{0C86680E-6A60-4069-8AE5-C1F577F725DF}" type="parTrans" cxnId="{0D38BE6A-ADC1-46F6-8B5B-BC8DB7E72E9A}">
      <dgm:prSet/>
      <dgm:spPr/>
      <dgm:t>
        <a:bodyPr/>
        <a:lstStyle/>
        <a:p>
          <a:endParaRPr lang="en-GB"/>
        </a:p>
      </dgm:t>
    </dgm:pt>
    <dgm:pt modelId="{E9E4B10D-5E51-46D6-AB48-9D5BE278CF7C}" type="sibTrans" cxnId="{0D38BE6A-ADC1-46F6-8B5B-BC8DB7E72E9A}">
      <dgm:prSet/>
      <dgm:spPr/>
      <dgm:t>
        <a:bodyPr/>
        <a:lstStyle/>
        <a:p>
          <a:endParaRPr lang="en-GB"/>
        </a:p>
      </dgm:t>
    </dgm:pt>
    <dgm:pt modelId="{9869506D-111A-4711-9B52-48A343375B17}">
      <dgm:prSet/>
      <dgm:spPr/>
      <dgm:t>
        <a:bodyPr/>
        <a:lstStyle/>
        <a:p>
          <a:pPr rtl="0"/>
          <a:r>
            <a:rPr lang="en-GB" dirty="0" smtClean="0"/>
            <a:t>Depression, anxiety, panic</a:t>
          </a:r>
          <a:endParaRPr lang="en-GB" dirty="0"/>
        </a:p>
      </dgm:t>
    </dgm:pt>
    <dgm:pt modelId="{385BE745-5A0C-4C19-8B0F-182D0E4AFDD4}" type="parTrans" cxnId="{C73E9572-A60E-4FFD-ABD2-5FAFA06C7D93}">
      <dgm:prSet/>
      <dgm:spPr/>
      <dgm:t>
        <a:bodyPr/>
        <a:lstStyle/>
        <a:p>
          <a:endParaRPr lang="en-GB"/>
        </a:p>
      </dgm:t>
    </dgm:pt>
    <dgm:pt modelId="{4855F064-EA68-405A-A242-45E78E206623}" type="sibTrans" cxnId="{C73E9572-A60E-4FFD-ABD2-5FAFA06C7D93}">
      <dgm:prSet/>
      <dgm:spPr/>
      <dgm:t>
        <a:bodyPr/>
        <a:lstStyle/>
        <a:p>
          <a:endParaRPr lang="en-GB"/>
        </a:p>
      </dgm:t>
    </dgm:pt>
    <dgm:pt modelId="{9326D3BE-FB4D-4F26-A077-FA0CD94E8B53}">
      <dgm:prSet/>
      <dgm:spPr/>
      <dgm:t>
        <a:bodyPr/>
        <a:lstStyle/>
        <a:p>
          <a:pPr rtl="0"/>
          <a:r>
            <a:rPr lang="en-GB" dirty="0" smtClean="0"/>
            <a:t>Eating disorders and self-harm</a:t>
          </a:r>
          <a:endParaRPr lang="en-GB" dirty="0"/>
        </a:p>
      </dgm:t>
    </dgm:pt>
    <dgm:pt modelId="{B3F68A41-5D36-4B4E-BE15-1EE281D6A221}" type="parTrans" cxnId="{3D7C4DF0-2942-4D68-9151-1CDA986E0B4F}">
      <dgm:prSet/>
      <dgm:spPr/>
      <dgm:t>
        <a:bodyPr/>
        <a:lstStyle/>
        <a:p>
          <a:endParaRPr lang="en-GB"/>
        </a:p>
      </dgm:t>
    </dgm:pt>
    <dgm:pt modelId="{414F9CAC-3DF6-4C68-892E-83692376BC6C}" type="sibTrans" cxnId="{3D7C4DF0-2942-4D68-9151-1CDA986E0B4F}">
      <dgm:prSet/>
      <dgm:spPr/>
      <dgm:t>
        <a:bodyPr/>
        <a:lstStyle/>
        <a:p>
          <a:endParaRPr lang="en-GB"/>
        </a:p>
      </dgm:t>
    </dgm:pt>
    <dgm:pt modelId="{C651D1F7-AD47-4C17-A66E-DAAE838669DF}">
      <dgm:prSet/>
      <dgm:spPr/>
      <dgm:t>
        <a:bodyPr/>
        <a:lstStyle/>
        <a:p>
          <a:pPr rtl="0"/>
          <a:r>
            <a:rPr lang="en-GB" dirty="0" smtClean="0"/>
            <a:t>Confidence, self-esteem</a:t>
          </a:r>
          <a:endParaRPr lang="en-GB" dirty="0"/>
        </a:p>
      </dgm:t>
    </dgm:pt>
    <dgm:pt modelId="{0C77A907-FBFD-4839-948A-81B540CA7643}" type="parTrans" cxnId="{4CF92A9D-78DC-4F9C-82DA-7E2D39CE429A}">
      <dgm:prSet/>
      <dgm:spPr/>
      <dgm:t>
        <a:bodyPr/>
        <a:lstStyle/>
        <a:p>
          <a:endParaRPr lang="en-GB"/>
        </a:p>
      </dgm:t>
    </dgm:pt>
    <dgm:pt modelId="{576CF80F-84C5-46EE-89E3-824BE3E94A2E}" type="sibTrans" cxnId="{4CF92A9D-78DC-4F9C-82DA-7E2D39CE429A}">
      <dgm:prSet/>
      <dgm:spPr/>
      <dgm:t>
        <a:bodyPr/>
        <a:lstStyle/>
        <a:p>
          <a:endParaRPr lang="en-GB"/>
        </a:p>
      </dgm:t>
    </dgm:pt>
    <dgm:pt modelId="{173F296D-18A1-4279-8C52-4FE115AA1F32}">
      <dgm:prSet/>
      <dgm:spPr/>
      <dgm:t>
        <a:bodyPr/>
        <a:lstStyle/>
        <a:p>
          <a:pPr rtl="0"/>
          <a:r>
            <a:rPr lang="en-GB" dirty="0" smtClean="0"/>
            <a:t>Trauma (past or recent)</a:t>
          </a:r>
          <a:endParaRPr lang="en-GB" dirty="0"/>
        </a:p>
      </dgm:t>
    </dgm:pt>
    <dgm:pt modelId="{0DB70ECF-467D-4F46-A663-91F1D22BFC40}" type="parTrans" cxnId="{C320E948-7AD5-4E9B-ADEE-7394440960FC}">
      <dgm:prSet/>
      <dgm:spPr/>
      <dgm:t>
        <a:bodyPr/>
        <a:lstStyle/>
        <a:p>
          <a:endParaRPr lang="en-GB"/>
        </a:p>
      </dgm:t>
    </dgm:pt>
    <dgm:pt modelId="{AD719805-2D15-4D6A-A70E-C7444152E549}" type="sibTrans" cxnId="{C320E948-7AD5-4E9B-ADEE-7394440960FC}">
      <dgm:prSet/>
      <dgm:spPr/>
      <dgm:t>
        <a:bodyPr/>
        <a:lstStyle/>
        <a:p>
          <a:endParaRPr lang="en-GB"/>
        </a:p>
      </dgm:t>
    </dgm:pt>
    <dgm:pt modelId="{324B1BF2-CE10-43C2-A481-89BFCEA8A985}">
      <dgm:prSet/>
      <dgm:spPr/>
      <dgm:t>
        <a:bodyPr/>
        <a:lstStyle/>
        <a:p>
          <a:pPr rtl="0"/>
          <a:r>
            <a:rPr lang="en-GB" dirty="0" smtClean="0"/>
            <a:t>Relationship problems (family, peers, partners)</a:t>
          </a:r>
          <a:endParaRPr lang="en-GB" dirty="0"/>
        </a:p>
      </dgm:t>
    </dgm:pt>
    <dgm:pt modelId="{9CDC343B-B87C-4385-BCD4-379B4595296C}" type="sibTrans" cxnId="{5ADE8D52-B743-4001-99FE-D0CA2E23D18A}">
      <dgm:prSet/>
      <dgm:spPr/>
      <dgm:t>
        <a:bodyPr/>
        <a:lstStyle/>
        <a:p>
          <a:endParaRPr lang="en-GB"/>
        </a:p>
      </dgm:t>
    </dgm:pt>
    <dgm:pt modelId="{3795E8AB-FE9C-4FAB-852D-6E85EACCE5FE}" type="parTrans" cxnId="{5ADE8D52-B743-4001-99FE-D0CA2E23D18A}">
      <dgm:prSet/>
      <dgm:spPr/>
      <dgm:t>
        <a:bodyPr/>
        <a:lstStyle/>
        <a:p>
          <a:endParaRPr lang="en-GB"/>
        </a:p>
      </dgm:t>
    </dgm:pt>
    <dgm:pt modelId="{8F0239FC-0F0A-4ECA-99C2-9CD58D1A6109}">
      <dgm:prSet/>
      <dgm:spPr/>
      <dgm:t>
        <a:bodyPr/>
        <a:lstStyle/>
        <a:p>
          <a:pPr rtl="0"/>
          <a:r>
            <a:rPr lang="en-GB" dirty="0" smtClean="0"/>
            <a:t>Abuse past or present (sexual, physical, psychological)</a:t>
          </a:r>
          <a:endParaRPr lang="en-GB" dirty="0"/>
        </a:p>
      </dgm:t>
    </dgm:pt>
    <dgm:pt modelId="{45429795-50E5-4FF3-BE16-B05920B693B2}" type="sibTrans" cxnId="{DFE19440-5153-4AE4-B513-4EC6C6B578EB}">
      <dgm:prSet/>
      <dgm:spPr/>
      <dgm:t>
        <a:bodyPr/>
        <a:lstStyle/>
        <a:p>
          <a:endParaRPr lang="en-GB"/>
        </a:p>
      </dgm:t>
    </dgm:pt>
    <dgm:pt modelId="{9654AC4C-BCFD-42DD-8D6B-B7270E1D3873}" type="parTrans" cxnId="{DFE19440-5153-4AE4-B513-4EC6C6B578EB}">
      <dgm:prSet/>
      <dgm:spPr/>
      <dgm:t>
        <a:bodyPr/>
        <a:lstStyle/>
        <a:p>
          <a:endParaRPr lang="en-GB"/>
        </a:p>
      </dgm:t>
    </dgm:pt>
    <dgm:pt modelId="{7388EEF2-5E22-43A6-BAFD-F384DB2DD231}" type="pres">
      <dgm:prSet presAssocID="{6C64B35B-05FC-4B22-B0CB-DB5D90E898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209D7A-2D36-4BE9-B9E3-A5F39566D7B6}" type="pres">
      <dgm:prSet presAssocID="{324B1BF2-CE10-43C2-A481-89BFCEA8A985}" presName="circ1" presStyleLbl="vennNode1" presStyleIdx="0" presStyleCnt="7"/>
      <dgm:spPr/>
      <dgm:t>
        <a:bodyPr/>
        <a:lstStyle/>
        <a:p>
          <a:endParaRPr lang="en-GB"/>
        </a:p>
      </dgm:t>
    </dgm:pt>
    <dgm:pt modelId="{698F7B5B-6CAC-4B23-81C1-F1B62D008EF7}" type="pres">
      <dgm:prSet presAssocID="{324B1BF2-CE10-43C2-A481-89BFCEA8A98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849728-38E3-4C72-B444-D0C28BC6A5DD}" type="pres">
      <dgm:prSet presAssocID="{1BD5C2D3-18E6-451F-9011-C04877BDF1AE}" presName="circ2" presStyleLbl="vennNode1" presStyleIdx="1" presStyleCnt="7"/>
      <dgm:spPr/>
      <dgm:t>
        <a:bodyPr/>
        <a:lstStyle/>
        <a:p>
          <a:endParaRPr lang="en-GB"/>
        </a:p>
      </dgm:t>
    </dgm:pt>
    <dgm:pt modelId="{4C5B716F-F990-449F-ACF6-11D9D35F05CA}" type="pres">
      <dgm:prSet presAssocID="{1BD5C2D3-18E6-451F-9011-C04877BDF1AE}" presName="circ2Tx" presStyleLbl="revTx" presStyleIdx="0" presStyleCnt="0" custScaleX="167657" custScaleY="49959" custLinFactNeighborX="71332" custLinFactNeighborY="33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AF0CCB-101D-4B3D-9CBD-2815173DCBE5}" type="pres">
      <dgm:prSet presAssocID="{9869506D-111A-4711-9B52-48A343375B17}" presName="circ3" presStyleLbl="vennNode1" presStyleIdx="2" presStyleCnt="7"/>
      <dgm:spPr/>
      <dgm:t>
        <a:bodyPr/>
        <a:lstStyle/>
        <a:p>
          <a:endParaRPr lang="en-GB"/>
        </a:p>
      </dgm:t>
    </dgm:pt>
    <dgm:pt modelId="{F66A987E-E3A8-422D-9786-888C11F3A944}" type="pres">
      <dgm:prSet presAssocID="{9869506D-111A-4711-9B52-48A343375B17}" presName="circ3Tx" presStyleLbl="revTx" presStyleIdx="0" presStyleCnt="0" custLinFactNeighborX="65498" custLinFactNeighborY="4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7CE657-D760-4F10-A6E2-ED8A4F8F8C83}" type="pres">
      <dgm:prSet presAssocID="{9326D3BE-FB4D-4F26-A077-FA0CD94E8B53}" presName="circ4" presStyleLbl="vennNode1" presStyleIdx="3" presStyleCnt="7" custLinFactNeighborX="-2217" custLinFactNeighborY="-264"/>
      <dgm:spPr/>
      <dgm:t>
        <a:bodyPr/>
        <a:lstStyle/>
        <a:p>
          <a:endParaRPr lang="en-GB"/>
        </a:p>
      </dgm:t>
    </dgm:pt>
    <dgm:pt modelId="{BB124025-B342-43B5-88BD-FD86E111B8FD}" type="pres">
      <dgm:prSet presAssocID="{9326D3BE-FB4D-4F26-A077-FA0CD94E8B53}" presName="circ4Tx" presStyleLbl="revTx" presStyleIdx="0" presStyleCnt="0" custLinFactNeighborX="39283" custLinFactNeighborY="-19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F15B7-0F43-435D-B48E-E76059FA90CA}" type="pres">
      <dgm:prSet presAssocID="{C651D1F7-AD47-4C17-A66E-DAAE838669DF}" presName="circ5" presStyleLbl="vennNode1" presStyleIdx="4" presStyleCnt="7"/>
      <dgm:spPr/>
      <dgm:t>
        <a:bodyPr/>
        <a:lstStyle/>
        <a:p>
          <a:endParaRPr lang="en-GB"/>
        </a:p>
      </dgm:t>
    </dgm:pt>
    <dgm:pt modelId="{5A72CB62-D2DA-45ED-B02F-5D193F50DDFE}" type="pres">
      <dgm:prSet presAssocID="{C651D1F7-AD47-4C17-A66E-DAAE838669DF}" presName="circ5Tx" presStyleLbl="revTx" presStyleIdx="0" presStyleCnt="0" custLinFactY="-4822" custLinFactNeighborX="-9385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4B8604-05A8-4AF4-95D9-D58539AF91F7}" type="pres">
      <dgm:prSet presAssocID="{173F296D-18A1-4279-8C52-4FE115AA1F32}" presName="circ6" presStyleLbl="vennNode1" presStyleIdx="5" presStyleCnt="7"/>
      <dgm:spPr/>
      <dgm:t>
        <a:bodyPr/>
        <a:lstStyle/>
        <a:p>
          <a:endParaRPr lang="en-GB"/>
        </a:p>
      </dgm:t>
    </dgm:pt>
    <dgm:pt modelId="{9BF8EF85-C43A-4040-8D91-D4114F018320}" type="pres">
      <dgm:prSet presAssocID="{173F296D-18A1-4279-8C52-4FE115AA1F32}" presName="circ6Tx" presStyleLbl="revTx" presStyleIdx="0" presStyleCnt="0" custLinFactNeighborX="-65923" custLinFactNeighborY="-63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951F5F-77F9-44FB-A49E-5B0166641351}" type="pres">
      <dgm:prSet presAssocID="{8F0239FC-0F0A-4ECA-99C2-9CD58D1A6109}" presName="circ7" presStyleLbl="vennNode1" presStyleIdx="6" presStyleCnt="7" custLinFactNeighborX="9106" custLinFactNeighborY="-6047"/>
      <dgm:spPr/>
      <dgm:t>
        <a:bodyPr/>
        <a:lstStyle/>
        <a:p>
          <a:endParaRPr lang="en-GB"/>
        </a:p>
      </dgm:t>
    </dgm:pt>
    <dgm:pt modelId="{4AB031AB-5FC3-4FC6-906B-738C380ED439}" type="pres">
      <dgm:prSet presAssocID="{8F0239FC-0F0A-4ECA-99C2-9CD58D1A6109}" presName="circ7Tx" presStyleLbl="revTx" presStyleIdx="0" presStyleCnt="0" custLinFactNeighborX="-20419" custLinFactNeighborY="-626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E19440-5153-4AE4-B513-4EC6C6B578EB}" srcId="{6C64B35B-05FC-4B22-B0CB-DB5D90E8983F}" destId="{8F0239FC-0F0A-4ECA-99C2-9CD58D1A6109}" srcOrd="6" destOrd="0" parTransId="{9654AC4C-BCFD-42DD-8D6B-B7270E1D3873}" sibTransId="{45429795-50E5-4FF3-BE16-B05920B693B2}"/>
    <dgm:cxn modelId="{552BF308-4E0A-4DE9-A8F6-5C1BEAFC9897}" type="presOf" srcId="{324B1BF2-CE10-43C2-A481-89BFCEA8A985}" destId="{698F7B5B-6CAC-4B23-81C1-F1B62D008EF7}" srcOrd="0" destOrd="0" presId="urn:microsoft.com/office/officeart/2005/8/layout/venn1"/>
    <dgm:cxn modelId="{48982D17-0493-44B8-ADD7-F8BF672B71DA}" type="presOf" srcId="{6C64B35B-05FC-4B22-B0CB-DB5D90E8983F}" destId="{7388EEF2-5E22-43A6-BAFD-F384DB2DD231}" srcOrd="0" destOrd="0" presId="urn:microsoft.com/office/officeart/2005/8/layout/venn1"/>
    <dgm:cxn modelId="{3D7C4DF0-2942-4D68-9151-1CDA986E0B4F}" srcId="{6C64B35B-05FC-4B22-B0CB-DB5D90E8983F}" destId="{9326D3BE-FB4D-4F26-A077-FA0CD94E8B53}" srcOrd="3" destOrd="0" parTransId="{B3F68A41-5D36-4B4E-BE15-1EE281D6A221}" sibTransId="{414F9CAC-3DF6-4C68-892E-83692376BC6C}"/>
    <dgm:cxn modelId="{5ADE8D52-B743-4001-99FE-D0CA2E23D18A}" srcId="{6C64B35B-05FC-4B22-B0CB-DB5D90E8983F}" destId="{324B1BF2-CE10-43C2-A481-89BFCEA8A985}" srcOrd="0" destOrd="0" parTransId="{3795E8AB-FE9C-4FAB-852D-6E85EACCE5FE}" sibTransId="{9CDC343B-B87C-4385-BCD4-379B4595296C}"/>
    <dgm:cxn modelId="{E0254677-88EE-4C46-83C5-3AB23A1CEAB1}" type="presOf" srcId="{9326D3BE-FB4D-4F26-A077-FA0CD94E8B53}" destId="{BB124025-B342-43B5-88BD-FD86E111B8FD}" srcOrd="0" destOrd="0" presId="urn:microsoft.com/office/officeart/2005/8/layout/venn1"/>
    <dgm:cxn modelId="{F802E704-1A68-4770-8553-819ADACDC42A}" type="presOf" srcId="{173F296D-18A1-4279-8C52-4FE115AA1F32}" destId="{9BF8EF85-C43A-4040-8D91-D4114F018320}" srcOrd="0" destOrd="0" presId="urn:microsoft.com/office/officeart/2005/8/layout/venn1"/>
    <dgm:cxn modelId="{0D38BE6A-ADC1-46F6-8B5B-BC8DB7E72E9A}" srcId="{6C64B35B-05FC-4B22-B0CB-DB5D90E8983F}" destId="{1BD5C2D3-18E6-451F-9011-C04877BDF1AE}" srcOrd="1" destOrd="0" parTransId="{0C86680E-6A60-4069-8AE5-C1F577F725DF}" sibTransId="{E9E4B10D-5E51-46D6-AB48-9D5BE278CF7C}"/>
    <dgm:cxn modelId="{C73E9572-A60E-4FFD-ABD2-5FAFA06C7D93}" srcId="{6C64B35B-05FC-4B22-B0CB-DB5D90E8983F}" destId="{9869506D-111A-4711-9B52-48A343375B17}" srcOrd="2" destOrd="0" parTransId="{385BE745-5A0C-4C19-8B0F-182D0E4AFDD4}" sibTransId="{4855F064-EA68-405A-A242-45E78E206623}"/>
    <dgm:cxn modelId="{C320E948-7AD5-4E9B-ADEE-7394440960FC}" srcId="{6C64B35B-05FC-4B22-B0CB-DB5D90E8983F}" destId="{173F296D-18A1-4279-8C52-4FE115AA1F32}" srcOrd="5" destOrd="0" parTransId="{0DB70ECF-467D-4F46-A663-91F1D22BFC40}" sibTransId="{AD719805-2D15-4D6A-A70E-C7444152E549}"/>
    <dgm:cxn modelId="{863F6A1A-FEFC-4C48-8AE5-312E2F3F0AA5}" type="presOf" srcId="{9869506D-111A-4711-9B52-48A343375B17}" destId="{F66A987E-E3A8-422D-9786-888C11F3A944}" srcOrd="0" destOrd="0" presId="urn:microsoft.com/office/officeart/2005/8/layout/venn1"/>
    <dgm:cxn modelId="{2A42EB35-89A6-4214-B1F0-E73700D820DD}" type="presOf" srcId="{C651D1F7-AD47-4C17-A66E-DAAE838669DF}" destId="{5A72CB62-D2DA-45ED-B02F-5D193F50DDFE}" srcOrd="0" destOrd="0" presId="urn:microsoft.com/office/officeart/2005/8/layout/venn1"/>
    <dgm:cxn modelId="{3D28BF31-4FB7-45E2-80DA-93A0508285AA}" type="presOf" srcId="{1BD5C2D3-18E6-451F-9011-C04877BDF1AE}" destId="{4C5B716F-F990-449F-ACF6-11D9D35F05CA}" srcOrd="0" destOrd="0" presId="urn:microsoft.com/office/officeart/2005/8/layout/venn1"/>
    <dgm:cxn modelId="{21DF08E9-7584-4EA6-B21D-7BE34B4BD2B6}" type="presOf" srcId="{8F0239FC-0F0A-4ECA-99C2-9CD58D1A6109}" destId="{4AB031AB-5FC3-4FC6-906B-738C380ED439}" srcOrd="0" destOrd="0" presId="urn:microsoft.com/office/officeart/2005/8/layout/venn1"/>
    <dgm:cxn modelId="{4CF92A9D-78DC-4F9C-82DA-7E2D39CE429A}" srcId="{6C64B35B-05FC-4B22-B0CB-DB5D90E8983F}" destId="{C651D1F7-AD47-4C17-A66E-DAAE838669DF}" srcOrd="4" destOrd="0" parTransId="{0C77A907-FBFD-4839-948A-81B540CA7643}" sibTransId="{576CF80F-84C5-46EE-89E3-824BE3E94A2E}"/>
    <dgm:cxn modelId="{D0A8B857-3DBE-483D-A9FB-D21CC4EFEBBE}" type="presParOf" srcId="{7388EEF2-5E22-43A6-BAFD-F384DB2DD231}" destId="{10209D7A-2D36-4BE9-B9E3-A5F39566D7B6}" srcOrd="0" destOrd="0" presId="urn:microsoft.com/office/officeart/2005/8/layout/venn1"/>
    <dgm:cxn modelId="{CBF1F75A-68F5-453E-B266-BAF2ACF33B0A}" type="presParOf" srcId="{7388EEF2-5E22-43A6-BAFD-F384DB2DD231}" destId="{698F7B5B-6CAC-4B23-81C1-F1B62D008EF7}" srcOrd="1" destOrd="0" presId="urn:microsoft.com/office/officeart/2005/8/layout/venn1"/>
    <dgm:cxn modelId="{6C789D49-7B64-4C72-B455-B95A4FBDA99D}" type="presParOf" srcId="{7388EEF2-5E22-43A6-BAFD-F384DB2DD231}" destId="{45849728-38E3-4C72-B444-D0C28BC6A5DD}" srcOrd="2" destOrd="0" presId="urn:microsoft.com/office/officeart/2005/8/layout/venn1"/>
    <dgm:cxn modelId="{FA5E59D2-40F9-4DB0-8027-03E90D028394}" type="presParOf" srcId="{7388EEF2-5E22-43A6-BAFD-F384DB2DD231}" destId="{4C5B716F-F990-449F-ACF6-11D9D35F05CA}" srcOrd="3" destOrd="0" presId="urn:microsoft.com/office/officeart/2005/8/layout/venn1"/>
    <dgm:cxn modelId="{D9D1FC76-238D-439E-B6B2-0CC076DF5CCA}" type="presParOf" srcId="{7388EEF2-5E22-43A6-BAFD-F384DB2DD231}" destId="{97AF0CCB-101D-4B3D-9CBD-2815173DCBE5}" srcOrd="4" destOrd="0" presId="urn:microsoft.com/office/officeart/2005/8/layout/venn1"/>
    <dgm:cxn modelId="{4750FC9E-9BB6-4917-9055-7DDF755E8A21}" type="presParOf" srcId="{7388EEF2-5E22-43A6-BAFD-F384DB2DD231}" destId="{F66A987E-E3A8-422D-9786-888C11F3A944}" srcOrd="5" destOrd="0" presId="urn:microsoft.com/office/officeart/2005/8/layout/venn1"/>
    <dgm:cxn modelId="{C71C93F4-51CA-406D-9E03-1C78E20C0B7D}" type="presParOf" srcId="{7388EEF2-5E22-43A6-BAFD-F384DB2DD231}" destId="{277CE657-D760-4F10-A6E2-ED8A4F8F8C83}" srcOrd="6" destOrd="0" presId="urn:microsoft.com/office/officeart/2005/8/layout/venn1"/>
    <dgm:cxn modelId="{7A3A4C6F-EF62-4F40-89D8-17CE466BDBB7}" type="presParOf" srcId="{7388EEF2-5E22-43A6-BAFD-F384DB2DD231}" destId="{BB124025-B342-43B5-88BD-FD86E111B8FD}" srcOrd="7" destOrd="0" presId="urn:microsoft.com/office/officeart/2005/8/layout/venn1"/>
    <dgm:cxn modelId="{D35AC64E-8A0F-4728-B6DE-C911A533CE4C}" type="presParOf" srcId="{7388EEF2-5E22-43A6-BAFD-F384DB2DD231}" destId="{0EEF15B7-0F43-435D-B48E-E76059FA90CA}" srcOrd="8" destOrd="0" presId="urn:microsoft.com/office/officeart/2005/8/layout/venn1"/>
    <dgm:cxn modelId="{DA9AB875-0A1F-4E51-A18B-5A4407445155}" type="presParOf" srcId="{7388EEF2-5E22-43A6-BAFD-F384DB2DD231}" destId="{5A72CB62-D2DA-45ED-B02F-5D193F50DDFE}" srcOrd="9" destOrd="0" presId="urn:microsoft.com/office/officeart/2005/8/layout/venn1"/>
    <dgm:cxn modelId="{93569A54-1874-465D-B386-6881B41C7E64}" type="presParOf" srcId="{7388EEF2-5E22-43A6-BAFD-F384DB2DD231}" destId="{C44B8604-05A8-4AF4-95D9-D58539AF91F7}" srcOrd="10" destOrd="0" presId="urn:microsoft.com/office/officeart/2005/8/layout/venn1"/>
    <dgm:cxn modelId="{4EEC1B71-CD11-41DA-9C56-C367E05FF84B}" type="presParOf" srcId="{7388EEF2-5E22-43A6-BAFD-F384DB2DD231}" destId="{9BF8EF85-C43A-4040-8D91-D4114F018320}" srcOrd="11" destOrd="0" presId="urn:microsoft.com/office/officeart/2005/8/layout/venn1"/>
    <dgm:cxn modelId="{C95FE236-F795-4ECC-A8F9-F27930D9515C}" type="presParOf" srcId="{7388EEF2-5E22-43A6-BAFD-F384DB2DD231}" destId="{A4951F5F-77F9-44FB-A49E-5B0166641351}" srcOrd="12" destOrd="0" presId="urn:microsoft.com/office/officeart/2005/8/layout/venn1"/>
    <dgm:cxn modelId="{B4E01CEE-18BD-4208-AFFA-1D7F04E6F29A}" type="presParOf" srcId="{7388EEF2-5E22-43A6-BAFD-F384DB2DD231}" destId="{4AB031AB-5FC3-4FC6-906B-738C380ED439}" srcOrd="13" destOrd="0" presId="urn:microsoft.com/office/officeart/2005/8/layout/venn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4A997B-AE72-41DB-9474-BCFC1F1FC9B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C0B25EB-0DC6-4FB8-BB5E-D30014CE441B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200" dirty="0" smtClean="0"/>
            <a:t>Triage and signposting</a:t>
          </a:r>
          <a:endParaRPr lang="en-GB" sz="2200" dirty="0"/>
        </a:p>
      </dgm:t>
    </dgm:pt>
    <dgm:pt modelId="{24662BC7-CA40-46CE-A823-454D5735907D}" type="parTrans" cxnId="{3E7EF40D-77CA-4CA5-A2CA-10AEC34DD882}">
      <dgm:prSet/>
      <dgm:spPr/>
      <dgm:t>
        <a:bodyPr/>
        <a:lstStyle/>
        <a:p>
          <a:endParaRPr lang="en-GB"/>
        </a:p>
      </dgm:t>
    </dgm:pt>
    <dgm:pt modelId="{6B87F6A9-6324-4C6B-8606-38C9767482D4}" type="sibTrans" cxnId="{3E7EF40D-77CA-4CA5-A2CA-10AEC34DD882}">
      <dgm:prSet/>
      <dgm:spPr/>
      <dgm:t>
        <a:bodyPr/>
        <a:lstStyle/>
        <a:p>
          <a:endParaRPr lang="en-GB"/>
        </a:p>
      </dgm:t>
    </dgm:pt>
    <dgm:pt modelId="{2D0CAAF2-D432-47E0-B09A-85E2ADDE3367}">
      <dgm:prSet phldrT="[Text]"/>
      <dgm:spPr>
        <a:solidFill>
          <a:srgbClr val="00CC66"/>
        </a:solidFill>
        <a:ln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02AD0CAE-534D-4A3B-9ACC-08C213333A8C}" type="parTrans" cxnId="{4438670E-0A83-4B0D-907C-9350AC179BD0}">
      <dgm:prSet/>
      <dgm:spPr/>
      <dgm:t>
        <a:bodyPr/>
        <a:lstStyle/>
        <a:p>
          <a:endParaRPr lang="en-GB"/>
        </a:p>
      </dgm:t>
    </dgm:pt>
    <dgm:pt modelId="{B5C288C8-5345-4D5B-BA5F-61A34DEAD662}" type="sibTrans" cxnId="{4438670E-0A83-4B0D-907C-9350AC179BD0}">
      <dgm:prSet/>
      <dgm:spPr/>
      <dgm:t>
        <a:bodyPr/>
        <a:lstStyle/>
        <a:p>
          <a:endParaRPr lang="en-GB"/>
        </a:p>
      </dgm:t>
    </dgm:pt>
    <dgm:pt modelId="{52BD6097-7CEA-4595-AF8D-D219045E8FD2}">
      <dgm:prSet phldrT="[Text]"/>
      <dgm:spPr>
        <a:solidFill>
          <a:srgbClr val="339933"/>
        </a:solidFill>
        <a:ln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B7B6C935-135F-4A76-A5F0-8D5231C77746}" type="parTrans" cxnId="{D87D18AE-482A-4F8D-923B-D50C4AB98683}">
      <dgm:prSet/>
      <dgm:spPr/>
      <dgm:t>
        <a:bodyPr/>
        <a:lstStyle/>
        <a:p>
          <a:endParaRPr lang="en-GB"/>
        </a:p>
      </dgm:t>
    </dgm:pt>
    <dgm:pt modelId="{23391444-56E5-46C6-8201-A96624AB52F1}" type="sibTrans" cxnId="{D87D18AE-482A-4F8D-923B-D50C4AB98683}">
      <dgm:prSet/>
      <dgm:spPr/>
      <dgm:t>
        <a:bodyPr/>
        <a:lstStyle/>
        <a:p>
          <a:endParaRPr lang="en-GB"/>
        </a:p>
      </dgm:t>
    </dgm:pt>
    <dgm:pt modelId="{AFEDBC8F-F29B-47EE-9538-CCC1D7871C8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200" dirty="0" smtClean="0"/>
            <a:t>Groups and workshops</a:t>
          </a:r>
          <a:endParaRPr lang="en-GB" sz="2200" dirty="0"/>
        </a:p>
      </dgm:t>
    </dgm:pt>
    <dgm:pt modelId="{9B589EA3-2860-4A0E-BB9B-C4B5E7CCA91C}" type="parTrans" cxnId="{EDF58877-A3D4-4CCD-9276-936579D585AF}">
      <dgm:prSet/>
      <dgm:spPr/>
      <dgm:t>
        <a:bodyPr/>
        <a:lstStyle/>
        <a:p>
          <a:endParaRPr lang="en-GB"/>
        </a:p>
      </dgm:t>
    </dgm:pt>
    <dgm:pt modelId="{EAF75D8A-1818-408C-A89C-62F4A01BB190}" type="sibTrans" cxnId="{EDF58877-A3D4-4CCD-9276-936579D585AF}">
      <dgm:prSet/>
      <dgm:spPr/>
      <dgm:t>
        <a:bodyPr/>
        <a:lstStyle/>
        <a:p>
          <a:endParaRPr lang="en-GB"/>
        </a:p>
      </dgm:t>
    </dgm:pt>
    <dgm:pt modelId="{AB780252-FEEA-4818-B488-2511BE984FEB}">
      <dgm:prSet phldrT="[Text]"/>
      <dgm:spPr>
        <a:solidFill>
          <a:srgbClr val="00FF99"/>
        </a:solidFill>
        <a:ln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97457E85-07EA-404D-8613-228D5D69E3A3}" type="sibTrans" cxnId="{0E961355-20EA-4646-99A7-A32175C21D5D}">
      <dgm:prSet/>
      <dgm:spPr/>
      <dgm:t>
        <a:bodyPr/>
        <a:lstStyle/>
        <a:p>
          <a:endParaRPr lang="en-GB"/>
        </a:p>
      </dgm:t>
    </dgm:pt>
    <dgm:pt modelId="{C69E8344-1797-4AC8-968A-CB32E5E7E385}" type="parTrans" cxnId="{0E961355-20EA-4646-99A7-A32175C21D5D}">
      <dgm:prSet/>
      <dgm:spPr/>
      <dgm:t>
        <a:bodyPr/>
        <a:lstStyle/>
        <a:p>
          <a:endParaRPr lang="en-GB"/>
        </a:p>
      </dgm:t>
    </dgm:pt>
    <dgm:pt modelId="{1234F2A8-0E0A-430F-9AC8-600737C8AC56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200" dirty="0" smtClean="0"/>
            <a:t>121 support: brief intervention model, solution focused, skills development, CBT informed.</a:t>
          </a:r>
          <a:endParaRPr lang="en-GB" sz="2200" dirty="0"/>
        </a:p>
      </dgm:t>
    </dgm:pt>
    <dgm:pt modelId="{7AF0DBCC-DFCC-42CC-9381-637D60384919}" type="parTrans" cxnId="{12910DDE-B562-43E6-BDC2-3276E870CCDC}">
      <dgm:prSet/>
      <dgm:spPr/>
      <dgm:t>
        <a:bodyPr/>
        <a:lstStyle/>
        <a:p>
          <a:endParaRPr lang="en-GB"/>
        </a:p>
      </dgm:t>
    </dgm:pt>
    <dgm:pt modelId="{0AF2FA29-54B1-4D24-BC1E-846E8B06CA6A}" type="sibTrans" cxnId="{12910DDE-B562-43E6-BDC2-3276E870CCDC}">
      <dgm:prSet/>
      <dgm:spPr/>
      <dgm:t>
        <a:bodyPr/>
        <a:lstStyle/>
        <a:p>
          <a:endParaRPr lang="en-GB"/>
        </a:p>
      </dgm:t>
    </dgm:pt>
    <dgm:pt modelId="{3632E4AF-9378-49ED-B5EE-D5831AEE4F98}" type="pres">
      <dgm:prSet presAssocID="{004A997B-AE72-41DB-9474-BCFC1F1FC9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052893-84E7-4528-98D7-26BE3DE8A060}" type="pres">
      <dgm:prSet presAssocID="{AB780252-FEEA-4818-B488-2511BE984FEB}" presName="composite" presStyleCnt="0"/>
      <dgm:spPr/>
      <dgm:t>
        <a:bodyPr/>
        <a:lstStyle/>
        <a:p>
          <a:endParaRPr lang="en-GB"/>
        </a:p>
      </dgm:t>
    </dgm:pt>
    <dgm:pt modelId="{479CF501-DA8B-4F0B-A635-8DDE900F8F05}" type="pres">
      <dgm:prSet presAssocID="{AB780252-FEEA-4818-B488-2511BE984FE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2588E9-AA92-46DC-B235-1335446DCB38}" type="pres">
      <dgm:prSet presAssocID="{AB780252-FEEA-4818-B488-2511BE984FEB}" presName="descendantText" presStyleLbl="alignAcc1" presStyleIdx="0" presStyleCnt="3" custScaleY="100000" custLinFactNeighborX="-363" custLinFactNeighborY="-2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C10A70-036A-4241-95B8-16A98C3042DD}" type="pres">
      <dgm:prSet presAssocID="{97457E85-07EA-404D-8613-228D5D69E3A3}" presName="sp" presStyleCnt="0"/>
      <dgm:spPr/>
      <dgm:t>
        <a:bodyPr/>
        <a:lstStyle/>
        <a:p>
          <a:endParaRPr lang="en-GB"/>
        </a:p>
      </dgm:t>
    </dgm:pt>
    <dgm:pt modelId="{291F9FEE-F913-4A1D-9A18-3BAB889168B1}" type="pres">
      <dgm:prSet presAssocID="{2D0CAAF2-D432-47E0-B09A-85E2ADDE3367}" presName="composite" presStyleCnt="0"/>
      <dgm:spPr/>
      <dgm:t>
        <a:bodyPr/>
        <a:lstStyle/>
        <a:p>
          <a:endParaRPr lang="en-GB"/>
        </a:p>
      </dgm:t>
    </dgm:pt>
    <dgm:pt modelId="{161DDA9E-B8D1-460E-A4D5-16A26D46578E}" type="pres">
      <dgm:prSet presAssocID="{2D0CAAF2-D432-47E0-B09A-85E2ADDE33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206618-202B-4F02-9ECC-E21FF4B116EF}" type="pres">
      <dgm:prSet presAssocID="{2D0CAAF2-D432-47E0-B09A-85E2ADDE336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673ABF-DA48-46C8-B3AA-538D6D3D8F27}" type="pres">
      <dgm:prSet presAssocID="{B5C288C8-5345-4D5B-BA5F-61A34DEAD662}" presName="sp" presStyleCnt="0"/>
      <dgm:spPr/>
      <dgm:t>
        <a:bodyPr/>
        <a:lstStyle/>
        <a:p>
          <a:endParaRPr lang="en-GB"/>
        </a:p>
      </dgm:t>
    </dgm:pt>
    <dgm:pt modelId="{BE88218A-D936-4A1C-9B37-B6CF12DC20B6}" type="pres">
      <dgm:prSet presAssocID="{52BD6097-7CEA-4595-AF8D-D219045E8FD2}" presName="composite" presStyleCnt="0"/>
      <dgm:spPr/>
      <dgm:t>
        <a:bodyPr/>
        <a:lstStyle/>
        <a:p>
          <a:endParaRPr lang="en-GB"/>
        </a:p>
      </dgm:t>
    </dgm:pt>
    <dgm:pt modelId="{105BF140-E2FF-4EC9-A7AF-D8A9566A64BB}" type="pres">
      <dgm:prSet presAssocID="{52BD6097-7CEA-4595-AF8D-D219045E8FD2}" presName="parentText" presStyleLbl="alignNode1" presStyleIdx="2" presStyleCnt="3" custLinFactNeighborX="0" custLinFactNeighborY="22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5F71B8-2C11-4F94-A5FF-5FAA56A19CF3}" type="pres">
      <dgm:prSet presAssocID="{52BD6097-7CEA-4595-AF8D-D219045E8FD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38670E-0A83-4B0D-907C-9350AC179BD0}" srcId="{004A997B-AE72-41DB-9474-BCFC1F1FC9BB}" destId="{2D0CAAF2-D432-47E0-B09A-85E2ADDE3367}" srcOrd="1" destOrd="0" parTransId="{02AD0CAE-534D-4A3B-9ACC-08C213333A8C}" sibTransId="{B5C288C8-5345-4D5B-BA5F-61A34DEAD662}"/>
    <dgm:cxn modelId="{BD5CEFFB-865A-4E84-B9DF-860C4FC80BD9}" type="presOf" srcId="{004A997B-AE72-41DB-9474-BCFC1F1FC9BB}" destId="{3632E4AF-9378-49ED-B5EE-D5831AEE4F98}" srcOrd="0" destOrd="0" presId="urn:microsoft.com/office/officeart/2005/8/layout/chevron2"/>
    <dgm:cxn modelId="{EDF58877-A3D4-4CCD-9276-936579D585AF}" srcId="{52BD6097-7CEA-4595-AF8D-D219045E8FD2}" destId="{AFEDBC8F-F29B-47EE-9538-CCC1D7871C86}" srcOrd="0" destOrd="0" parTransId="{9B589EA3-2860-4A0E-BB9B-C4B5E7CCA91C}" sibTransId="{EAF75D8A-1818-408C-A89C-62F4A01BB190}"/>
    <dgm:cxn modelId="{3E7EF40D-77CA-4CA5-A2CA-10AEC34DD882}" srcId="{AB780252-FEEA-4818-B488-2511BE984FEB}" destId="{DC0B25EB-0DC6-4FB8-BB5E-D30014CE441B}" srcOrd="0" destOrd="0" parTransId="{24662BC7-CA40-46CE-A823-454D5735907D}" sibTransId="{6B87F6A9-6324-4C6B-8606-38C9767482D4}"/>
    <dgm:cxn modelId="{3F0F61D9-F7F7-4E97-8077-FB79681F03E1}" type="presOf" srcId="{DC0B25EB-0DC6-4FB8-BB5E-D30014CE441B}" destId="{CF2588E9-AA92-46DC-B235-1335446DCB38}" srcOrd="0" destOrd="0" presId="urn:microsoft.com/office/officeart/2005/8/layout/chevron2"/>
    <dgm:cxn modelId="{23335655-6F74-48BB-A42A-AAF548BA555C}" type="presOf" srcId="{52BD6097-7CEA-4595-AF8D-D219045E8FD2}" destId="{105BF140-E2FF-4EC9-A7AF-D8A9566A64BB}" srcOrd="0" destOrd="0" presId="urn:microsoft.com/office/officeart/2005/8/layout/chevron2"/>
    <dgm:cxn modelId="{FC6722E0-3F99-4EA4-967C-B5CBDAD9D3AD}" type="presOf" srcId="{AFEDBC8F-F29B-47EE-9538-CCC1D7871C86}" destId="{815F71B8-2C11-4F94-A5FF-5FAA56A19CF3}" srcOrd="0" destOrd="0" presId="urn:microsoft.com/office/officeart/2005/8/layout/chevron2"/>
    <dgm:cxn modelId="{D87D18AE-482A-4F8D-923B-D50C4AB98683}" srcId="{004A997B-AE72-41DB-9474-BCFC1F1FC9BB}" destId="{52BD6097-7CEA-4595-AF8D-D219045E8FD2}" srcOrd="2" destOrd="0" parTransId="{B7B6C935-135F-4A76-A5F0-8D5231C77746}" sibTransId="{23391444-56E5-46C6-8201-A96624AB52F1}"/>
    <dgm:cxn modelId="{0E961355-20EA-4646-99A7-A32175C21D5D}" srcId="{004A997B-AE72-41DB-9474-BCFC1F1FC9BB}" destId="{AB780252-FEEA-4818-B488-2511BE984FEB}" srcOrd="0" destOrd="0" parTransId="{C69E8344-1797-4AC8-968A-CB32E5E7E385}" sibTransId="{97457E85-07EA-404D-8613-228D5D69E3A3}"/>
    <dgm:cxn modelId="{8E653501-A3CF-48CC-B1CE-9953EC54ACF6}" type="presOf" srcId="{2D0CAAF2-D432-47E0-B09A-85E2ADDE3367}" destId="{161DDA9E-B8D1-460E-A4D5-16A26D46578E}" srcOrd="0" destOrd="0" presId="urn:microsoft.com/office/officeart/2005/8/layout/chevron2"/>
    <dgm:cxn modelId="{DCA6CF76-D747-4AAD-BB5B-2CD2B81FA8D6}" type="presOf" srcId="{1234F2A8-0E0A-430F-9AC8-600737C8AC56}" destId="{55206618-202B-4F02-9ECC-E21FF4B116EF}" srcOrd="0" destOrd="0" presId="urn:microsoft.com/office/officeart/2005/8/layout/chevron2"/>
    <dgm:cxn modelId="{12910DDE-B562-43E6-BDC2-3276E870CCDC}" srcId="{2D0CAAF2-D432-47E0-B09A-85E2ADDE3367}" destId="{1234F2A8-0E0A-430F-9AC8-600737C8AC56}" srcOrd="0" destOrd="0" parTransId="{7AF0DBCC-DFCC-42CC-9381-637D60384919}" sibTransId="{0AF2FA29-54B1-4D24-BC1E-846E8B06CA6A}"/>
    <dgm:cxn modelId="{C156E05A-EB89-4511-AD6F-2C6C8884E985}" type="presOf" srcId="{AB780252-FEEA-4818-B488-2511BE984FEB}" destId="{479CF501-DA8B-4F0B-A635-8DDE900F8F05}" srcOrd="0" destOrd="0" presId="urn:microsoft.com/office/officeart/2005/8/layout/chevron2"/>
    <dgm:cxn modelId="{C8CC6CB4-98BC-4F46-84BB-EF7C3C8909F4}" type="presParOf" srcId="{3632E4AF-9378-49ED-B5EE-D5831AEE4F98}" destId="{68052893-84E7-4528-98D7-26BE3DE8A060}" srcOrd="0" destOrd="0" presId="urn:microsoft.com/office/officeart/2005/8/layout/chevron2"/>
    <dgm:cxn modelId="{4162FF1A-4CE7-46D3-80BD-86D3F85BA834}" type="presParOf" srcId="{68052893-84E7-4528-98D7-26BE3DE8A060}" destId="{479CF501-DA8B-4F0B-A635-8DDE900F8F05}" srcOrd="0" destOrd="0" presId="urn:microsoft.com/office/officeart/2005/8/layout/chevron2"/>
    <dgm:cxn modelId="{D6460B5E-6177-4923-AF78-F325C399A334}" type="presParOf" srcId="{68052893-84E7-4528-98D7-26BE3DE8A060}" destId="{CF2588E9-AA92-46DC-B235-1335446DCB38}" srcOrd="1" destOrd="0" presId="urn:microsoft.com/office/officeart/2005/8/layout/chevron2"/>
    <dgm:cxn modelId="{C0B0AD30-B6F5-4A6E-8E12-902C77159F89}" type="presParOf" srcId="{3632E4AF-9378-49ED-B5EE-D5831AEE4F98}" destId="{B7C10A70-036A-4241-95B8-16A98C3042DD}" srcOrd="1" destOrd="0" presId="urn:microsoft.com/office/officeart/2005/8/layout/chevron2"/>
    <dgm:cxn modelId="{3E5B8CE9-F015-400A-AF26-0E06673EDB72}" type="presParOf" srcId="{3632E4AF-9378-49ED-B5EE-D5831AEE4F98}" destId="{291F9FEE-F913-4A1D-9A18-3BAB889168B1}" srcOrd="2" destOrd="0" presId="urn:microsoft.com/office/officeart/2005/8/layout/chevron2"/>
    <dgm:cxn modelId="{A1323269-AED7-4C3C-BB1A-A23D5F7CB196}" type="presParOf" srcId="{291F9FEE-F913-4A1D-9A18-3BAB889168B1}" destId="{161DDA9E-B8D1-460E-A4D5-16A26D46578E}" srcOrd="0" destOrd="0" presId="urn:microsoft.com/office/officeart/2005/8/layout/chevron2"/>
    <dgm:cxn modelId="{4B50A111-A326-4F8F-A0FE-72C6E63487F8}" type="presParOf" srcId="{291F9FEE-F913-4A1D-9A18-3BAB889168B1}" destId="{55206618-202B-4F02-9ECC-E21FF4B116EF}" srcOrd="1" destOrd="0" presId="urn:microsoft.com/office/officeart/2005/8/layout/chevron2"/>
    <dgm:cxn modelId="{FCC7E5EC-3015-4098-A5DF-47FE079DEF90}" type="presParOf" srcId="{3632E4AF-9378-49ED-B5EE-D5831AEE4F98}" destId="{B6673ABF-DA48-46C8-B3AA-538D6D3D8F27}" srcOrd="3" destOrd="0" presId="urn:microsoft.com/office/officeart/2005/8/layout/chevron2"/>
    <dgm:cxn modelId="{E06BCB71-8D31-41E7-956A-8A18C1940296}" type="presParOf" srcId="{3632E4AF-9378-49ED-B5EE-D5831AEE4F98}" destId="{BE88218A-D936-4A1C-9B37-B6CF12DC20B6}" srcOrd="4" destOrd="0" presId="urn:microsoft.com/office/officeart/2005/8/layout/chevron2"/>
    <dgm:cxn modelId="{A396F8E0-BD20-4A36-B3DE-7C8BE90DBBF2}" type="presParOf" srcId="{BE88218A-D936-4A1C-9B37-B6CF12DC20B6}" destId="{105BF140-E2FF-4EC9-A7AF-D8A9566A64BB}" srcOrd="0" destOrd="0" presId="urn:microsoft.com/office/officeart/2005/8/layout/chevron2"/>
    <dgm:cxn modelId="{E14A2DEA-DA15-4B56-96C6-8F285F03CC4C}" type="presParOf" srcId="{BE88218A-D936-4A1C-9B37-B6CF12DC20B6}" destId="{815F71B8-2C11-4F94-A5FF-5FAA56A19C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64B35B-05FC-4B22-B0CB-DB5D90E8983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BD5C2D3-18E6-451F-9011-C04877BDF1AE}">
      <dgm:prSet custT="1"/>
      <dgm:spPr/>
      <dgm:t>
        <a:bodyPr/>
        <a:lstStyle/>
        <a:p>
          <a:pPr rtl="0"/>
          <a:r>
            <a:rPr lang="en-GB" sz="1600" dirty="0" smtClean="0"/>
            <a:t>Compulsive behaviours </a:t>
          </a:r>
          <a:endParaRPr lang="en-GB" sz="1600" dirty="0"/>
        </a:p>
      </dgm:t>
    </dgm:pt>
    <dgm:pt modelId="{0C86680E-6A60-4069-8AE5-C1F577F725DF}" type="parTrans" cxnId="{0D38BE6A-ADC1-46F6-8B5B-BC8DB7E72E9A}">
      <dgm:prSet/>
      <dgm:spPr/>
      <dgm:t>
        <a:bodyPr/>
        <a:lstStyle/>
        <a:p>
          <a:endParaRPr lang="en-GB"/>
        </a:p>
      </dgm:t>
    </dgm:pt>
    <dgm:pt modelId="{E9E4B10D-5E51-46D6-AB48-9D5BE278CF7C}" type="sibTrans" cxnId="{0D38BE6A-ADC1-46F6-8B5B-BC8DB7E72E9A}">
      <dgm:prSet/>
      <dgm:spPr/>
      <dgm:t>
        <a:bodyPr/>
        <a:lstStyle/>
        <a:p>
          <a:endParaRPr lang="en-GB"/>
        </a:p>
      </dgm:t>
    </dgm:pt>
    <dgm:pt modelId="{9869506D-111A-4711-9B52-48A343375B17}">
      <dgm:prSet/>
      <dgm:spPr/>
      <dgm:t>
        <a:bodyPr/>
        <a:lstStyle/>
        <a:p>
          <a:pPr rtl="0"/>
          <a:endParaRPr lang="en-GB" dirty="0"/>
        </a:p>
      </dgm:t>
    </dgm:pt>
    <dgm:pt modelId="{385BE745-5A0C-4C19-8B0F-182D0E4AFDD4}" type="parTrans" cxnId="{C73E9572-A60E-4FFD-ABD2-5FAFA06C7D93}">
      <dgm:prSet/>
      <dgm:spPr/>
      <dgm:t>
        <a:bodyPr/>
        <a:lstStyle/>
        <a:p>
          <a:endParaRPr lang="en-GB"/>
        </a:p>
      </dgm:t>
    </dgm:pt>
    <dgm:pt modelId="{4855F064-EA68-405A-A242-45E78E206623}" type="sibTrans" cxnId="{C73E9572-A60E-4FFD-ABD2-5FAFA06C7D93}">
      <dgm:prSet/>
      <dgm:spPr/>
      <dgm:t>
        <a:bodyPr/>
        <a:lstStyle/>
        <a:p>
          <a:endParaRPr lang="en-GB"/>
        </a:p>
      </dgm:t>
    </dgm:pt>
    <dgm:pt modelId="{9326D3BE-FB4D-4F26-A077-FA0CD94E8B53}">
      <dgm:prSet/>
      <dgm:spPr/>
      <dgm:t>
        <a:bodyPr/>
        <a:lstStyle/>
        <a:p>
          <a:pPr rtl="0"/>
          <a:endParaRPr lang="en-GB" dirty="0"/>
        </a:p>
      </dgm:t>
    </dgm:pt>
    <dgm:pt modelId="{B3F68A41-5D36-4B4E-BE15-1EE281D6A221}" type="parTrans" cxnId="{3D7C4DF0-2942-4D68-9151-1CDA986E0B4F}">
      <dgm:prSet/>
      <dgm:spPr/>
      <dgm:t>
        <a:bodyPr/>
        <a:lstStyle/>
        <a:p>
          <a:endParaRPr lang="en-GB"/>
        </a:p>
      </dgm:t>
    </dgm:pt>
    <dgm:pt modelId="{414F9CAC-3DF6-4C68-892E-83692376BC6C}" type="sibTrans" cxnId="{3D7C4DF0-2942-4D68-9151-1CDA986E0B4F}">
      <dgm:prSet/>
      <dgm:spPr/>
      <dgm:t>
        <a:bodyPr/>
        <a:lstStyle/>
        <a:p>
          <a:endParaRPr lang="en-GB"/>
        </a:p>
      </dgm:t>
    </dgm:pt>
    <dgm:pt modelId="{C651D1F7-AD47-4C17-A66E-DAAE838669DF}">
      <dgm:prSet custT="1"/>
      <dgm:spPr/>
      <dgm:t>
        <a:bodyPr/>
        <a:lstStyle/>
        <a:p>
          <a:pPr rtl="0"/>
          <a:r>
            <a:rPr lang="en-GB" sz="1800" dirty="0" smtClean="0"/>
            <a:t>Depression/ Low Mood</a:t>
          </a:r>
          <a:endParaRPr lang="en-GB" sz="1800" dirty="0"/>
        </a:p>
      </dgm:t>
    </dgm:pt>
    <dgm:pt modelId="{0C77A907-FBFD-4839-948A-81B540CA7643}" type="parTrans" cxnId="{4CF92A9D-78DC-4F9C-82DA-7E2D39CE429A}">
      <dgm:prSet/>
      <dgm:spPr/>
      <dgm:t>
        <a:bodyPr/>
        <a:lstStyle/>
        <a:p>
          <a:endParaRPr lang="en-GB"/>
        </a:p>
      </dgm:t>
    </dgm:pt>
    <dgm:pt modelId="{576CF80F-84C5-46EE-89E3-824BE3E94A2E}" type="sibTrans" cxnId="{4CF92A9D-78DC-4F9C-82DA-7E2D39CE429A}">
      <dgm:prSet/>
      <dgm:spPr/>
      <dgm:t>
        <a:bodyPr/>
        <a:lstStyle/>
        <a:p>
          <a:endParaRPr lang="en-GB"/>
        </a:p>
      </dgm:t>
    </dgm:pt>
    <dgm:pt modelId="{173F296D-18A1-4279-8C52-4FE115AA1F32}">
      <dgm:prSet custT="1"/>
      <dgm:spPr/>
      <dgm:t>
        <a:bodyPr/>
        <a:lstStyle/>
        <a:p>
          <a:pPr rtl="0"/>
          <a:r>
            <a:rPr lang="en-GB" sz="1800" dirty="0" smtClean="0"/>
            <a:t>Disordered Eating</a:t>
          </a:r>
          <a:endParaRPr lang="en-GB" sz="1800" dirty="0"/>
        </a:p>
      </dgm:t>
    </dgm:pt>
    <dgm:pt modelId="{0DB70ECF-467D-4F46-A663-91F1D22BFC40}" type="parTrans" cxnId="{C320E948-7AD5-4E9B-ADEE-7394440960FC}">
      <dgm:prSet/>
      <dgm:spPr/>
      <dgm:t>
        <a:bodyPr/>
        <a:lstStyle/>
        <a:p>
          <a:endParaRPr lang="en-GB"/>
        </a:p>
      </dgm:t>
    </dgm:pt>
    <dgm:pt modelId="{AD719805-2D15-4D6A-A70E-C7444152E549}" type="sibTrans" cxnId="{C320E948-7AD5-4E9B-ADEE-7394440960FC}">
      <dgm:prSet/>
      <dgm:spPr/>
      <dgm:t>
        <a:bodyPr/>
        <a:lstStyle/>
        <a:p>
          <a:endParaRPr lang="en-GB"/>
        </a:p>
      </dgm:t>
    </dgm:pt>
    <dgm:pt modelId="{324B1BF2-CE10-43C2-A481-89BFCEA8A985}">
      <dgm:prSet custT="1"/>
      <dgm:spPr/>
      <dgm:t>
        <a:bodyPr/>
        <a:lstStyle/>
        <a:p>
          <a:pPr rtl="0"/>
          <a:r>
            <a:rPr lang="en-GB" sz="1800" dirty="0" smtClean="0"/>
            <a:t>Anxiety and Panic</a:t>
          </a:r>
          <a:endParaRPr lang="en-GB" sz="1800" dirty="0"/>
        </a:p>
      </dgm:t>
    </dgm:pt>
    <dgm:pt modelId="{9CDC343B-B87C-4385-BCD4-379B4595296C}" type="sibTrans" cxnId="{5ADE8D52-B743-4001-99FE-D0CA2E23D18A}">
      <dgm:prSet/>
      <dgm:spPr/>
      <dgm:t>
        <a:bodyPr/>
        <a:lstStyle/>
        <a:p>
          <a:endParaRPr lang="en-GB"/>
        </a:p>
      </dgm:t>
    </dgm:pt>
    <dgm:pt modelId="{3795E8AB-FE9C-4FAB-852D-6E85EACCE5FE}" type="parTrans" cxnId="{5ADE8D52-B743-4001-99FE-D0CA2E23D18A}">
      <dgm:prSet/>
      <dgm:spPr/>
      <dgm:t>
        <a:bodyPr/>
        <a:lstStyle/>
        <a:p>
          <a:endParaRPr lang="en-GB"/>
        </a:p>
      </dgm:t>
    </dgm:pt>
    <dgm:pt modelId="{8F0239FC-0F0A-4ECA-99C2-9CD58D1A6109}">
      <dgm:prSet custT="1"/>
      <dgm:spPr/>
      <dgm:t>
        <a:bodyPr/>
        <a:lstStyle/>
        <a:p>
          <a:pPr rtl="0"/>
          <a:r>
            <a:rPr lang="en-GB" sz="1800" dirty="0" smtClean="0"/>
            <a:t>Stress</a:t>
          </a:r>
          <a:endParaRPr lang="en-GB" sz="1800" dirty="0"/>
        </a:p>
      </dgm:t>
    </dgm:pt>
    <dgm:pt modelId="{45429795-50E5-4FF3-BE16-B05920B693B2}" type="sibTrans" cxnId="{DFE19440-5153-4AE4-B513-4EC6C6B578EB}">
      <dgm:prSet/>
      <dgm:spPr/>
      <dgm:t>
        <a:bodyPr/>
        <a:lstStyle/>
        <a:p>
          <a:endParaRPr lang="en-GB"/>
        </a:p>
      </dgm:t>
    </dgm:pt>
    <dgm:pt modelId="{9654AC4C-BCFD-42DD-8D6B-B7270E1D3873}" type="parTrans" cxnId="{DFE19440-5153-4AE4-B513-4EC6C6B578EB}">
      <dgm:prSet/>
      <dgm:spPr/>
      <dgm:t>
        <a:bodyPr/>
        <a:lstStyle/>
        <a:p>
          <a:endParaRPr lang="en-GB"/>
        </a:p>
      </dgm:t>
    </dgm:pt>
    <dgm:pt modelId="{1F920DD2-8828-4CC2-9B17-A38D72478FA4}">
      <dgm:prSet/>
      <dgm:spPr/>
      <dgm:t>
        <a:bodyPr/>
        <a:lstStyle/>
        <a:p>
          <a:endParaRPr lang="en-GB"/>
        </a:p>
      </dgm:t>
    </dgm:pt>
    <dgm:pt modelId="{50BFE19E-89D8-4463-8D39-EB70B37A8E4C}" type="parTrans" cxnId="{E4ECADF8-2446-4D7F-BDBB-00C58038B235}">
      <dgm:prSet/>
      <dgm:spPr/>
      <dgm:t>
        <a:bodyPr/>
        <a:lstStyle/>
        <a:p>
          <a:endParaRPr lang="en-GB"/>
        </a:p>
      </dgm:t>
    </dgm:pt>
    <dgm:pt modelId="{301EBE35-573E-41C5-BAE8-A9A2C3DCC613}" type="sibTrans" cxnId="{E4ECADF8-2446-4D7F-BDBB-00C58038B235}">
      <dgm:prSet/>
      <dgm:spPr/>
      <dgm:t>
        <a:bodyPr/>
        <a:lstStyle/>
        <a:p>
          <a:endParaRPr lang="en-GB"/>
        </a:p>
      </dgm:t>
    </dgm:pt>
    <dgm:pt modelId="{08120FFB-898A-4073-9B64-CA012F701CC9}">
      <dgm:prSet/>
      <dgm:spPr/>
      <dgm:t>
        <a:bodyPr/>
        <a:lstStyle/>
        <a:p>
          <a:endParaRPr lang="en-GB"/>
        </a:p>
      </dgm:t>
    </dgm:pt>
    <dgm:pt modelId="{B1E21693-61B4-40E7-9911-7E4CA956134F}" type="parTrans" cxnId="{C3F04BC3-58FE-4821-A21D-0761980AECFB}">
      <dgm:prSet/>
      <dgm:spPr/>
      <dgm:t>
        <a:bodyPr/>
        <a:lstStyle/>
        <a:p>
          <a:endParaRPr lang="en-GB"/>
        </a:p>
      </dgm:t>
    </dgm:pt>
    <dgm:pt modelId="{C114408F-5287-4BDB-8655-90E9475C722C}" type="sibTrans" cxnId="{C3F04BC3-58FE-4821-A21D-0761980AECFB}">
      <dgm:prSet/>
      <dgm:spPr/>
      <dgm:t>
        <a:bodyPr/>
        <a:lstStyle/>
        <a:p>
          <a:endParaRPr lang="en-GB"/>
        </a:p>
      </dgm:t>
    </dgm:pt>
    <dgm:pt modelId="{7388EEF2-5E22-43A6-BAFD-F384DB2DD231}" type="pres">
      <dgm:prSet presAssocID="{6C64B35B-05FC-4B22-B0CB-DB5D90E898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209D7A-2D36-4BE9-B9E3-A5F39566D7B6}" type="pres">
      <dgm:prSet presAssocID="{324B1BF2-CE10-43C2-A481-89BFCEA8A985}" presName="circ1" presStyleLbl="vennNode1" presStyleIdx="0" presStyleCnt="7"/>
      <dgm:spPr/>
      <dgm:t>
        <a:bodyPr/>
        <a:lstStyle/>
        <a:p>
          <a:endParaRPr lang="en-GB"/>
        </a:p>
      </dgm:t>
    </dgm:pt>
    <dgm:pt modelId="{698F7B5B-6CAC-4B23-81C1-F1B62D008EF7}" type="pres">
      <dgm:prSet presAssocID="{324B1BF2-CE10-43C2-A481-89BFCEA8A985}" presName="circ1Tx" presStyleLbl="revTx" presStyleIdx="0" presStyleCnt="0" custLinFactX="-75047" custLinFactNeighborX="-100000" custLinFactNeighborY="12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849728-38E3-4C72-B444-D0C28BC6A5DD}" type="pres">
      <dgm:prSet presAssocID="{1BD5C2D3-18E6-451F-9011-C04877BDF1AE}" presName="circ2" presStyleLbl="vennNode1" presStyleIdx="1" presStyleCnt="7"/>
      <dgm:spPr/>
      <dgm:t>
        <a:bodyPr/>
        <a:lstStyle/>
        <a:p>
          <a:endParaRPr lang="en-GB"/>
        </a:p>
      </dgm:t>
    </dgm:pt>
    <dgm:pt modelId="{4C5B716F-F990-449F-ACF6-11D9D35F05CA}" type="pres">
      <dgm:prSet presAssocID="{1BD5C2D3-18E6-451F-9011-C04877BDF1AE}" presName="circ2Tx" presStyleLbl="revTx" presStyleIdx="0" presStyleCnt="0" custScaleY="74390" custLinFactY="77703" custLinFactNeighborX="7961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AF0CCB-101D-4B3D-9CBD-2815173DCBE5}" type="pres">
      <dgm:prSet presAssocID="{9869506D-111A-4711-9B52-48A343375B17}" presName="circ3" presStyleLbl="vennNode1" presStyleIdx="2" presStyleCnt="7"/>
      <dgm:spPr/>
      <dgm:t>
        <a:bodyPr/>
        <a:lstStyle/>
        <a:p>
          <a:endParaRPr lang="en-GB"/>
        </a:p>
      </dgm:t>
    </dgm:pt>
    <dgm:pt modelId="{F66A987E-E3A8-422D-9786-888C11F3A944}" type="pres">
      <dgm:prSet presAssocID="{9869506D-111A-4711-9B52-48A343375B17}" presName="circ3Tx" presStyleLbl="revTx" presStyleIdx="0" presStyleCnt="0" custLinFactNeighborX="69710" custLinFactNeighborY="-210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7CE657-D760-4F10-A6E2-ED8A4F8F8C83}" type="pres">
      <dgm:prSet presAssocID="{9326D3BE-FB4D-4F26-A077-FA0CD94E8B53}" presName="circ4" presStyleLbl="vennNode1" presStyleIdx="3" presStyleCnt="7"/>
      <dgm:spPr/>
      <dgm:t>
        <a:bodyPr/>
        <a:lstStyle/>
        <a:p>
          <a:endParaRPr lang="en-GB"/>
        </a:p>
      </dgm:t>
    </dgm:pt>
    <dgm:pt modelId="{BB124025-B342-43B5-88BD-FD86E111B8FD}" type="pres">
      <dgm:prSet presAssocID="{9326D3BE-FB4D-4F26-A077-FA0CD94E8B53}" presName="circ4Tx" presStyleLbl="revTx" presStyleIdx="0" presStyleCnt="0" custLinFactNeighborX="71816" custLinFactNeighborY="-19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F15B7-0F43-435D-B48E-E76059FA90CA}" type="pres">
      <dgm:prSet presAssocID="{C651D1F7-AD47-4C17-A66E-DAAE838669DF}" presName="circ5" presStyleLbl="vennNode1" presStyleIdx="4" presStyleCnt="7"/>
      <dgm:spPr/>
      <dgm:t>
        <a:bodyPr/>
        <a:lstStyle/>
        <a:p>
          <a:endParaRPr lang="en-GB"/>
        </a:p>
      </dgm:t>
    </dgm:pt>
    <dgm:pt modelId="{5A72CB62-D2DA-45ED-B02F-5D193F50DDFE}" type="pres">
      <dgm:prSet presAssocID="{C651D1F7-AD47-4C17-A66E-DAAE838669DF}" presName="circ5Tx" presStyleLbl="revTx" presStyleIdx="0" presStyleCnt="0" custLinFactX="-6021" custLinFactNeighborX="-100000" custLinFactNeighborY="2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4B8604-05A8-4AF4-95D9-D58539AF91F7}" type="pres">
      <dgm:prSet presAssocID="{173F296D-18A1-4279-8C52-4FE115AA1F32}" presName="circ6" presStyleLbl="vennNode1" presStyleIdx="5" presStyleCnt="7"/>
      <dgm:spPr/>
      <dgm:t>
        <a:bodyPr/>
        <a:lstStyle/>
        <a:p>
          <a:endParaRPr lang="en-GB"/>
        </a:p>
      </dgm:t>
    </dgm:pt>
    <dgm:pt modelId="{9BF8EF85-C43A-4040-8D91-D4114F018320}" type="pres">
      <dgm:prSet presAssocID="{173F296D-18A1-4279-8C52-4FE115AA1F32}" presName="circ6Tx" presStyleLbl="revTx" presStyleIdx="0" presStyleCnt="0" custLinFactNeighborX="-95132" custLinFactNeighborY="35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951F5F-77F9-44FB-A49E-5B0166641351}" type="pres">
      <dgm:prSet presAssocID="{8F0239FC-0F0A-4ECA-99C2-9CD58D1A6109}" presName="circ7" presStyleLbl="vennNode1" presStyleIdx="6" presStyleCnt="7" custAng="10029047"/>
      <dgm:spPr/>
      <dgm:t>
        <a:bodyPr/>
        <a:lstStyle/>
        <a:p>
          <a:endParaRPr lang="en-GB"/>
        </a:p>
      </dgm:t>
    </dgm:pt>
    <dgm:pt modelId="{4AB031AB-5FC3-4FC6-906B-738C380ED439}" type="pres">
      <dgm:prSet presAssocID="{8F0239FC-0F0A-4ECA-99C2-9CD58D1A6109}" presName="circ7Tx" presStyleLbl="revTx" presStyleIdx="0" presStyleCnt="0" custLinFactX="-7089" custLinFactNeighborX="-100000" custLinFactNeighborY="243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E19440-5153-4AE4-B513-4EC6C6B578EB}" srcId="{6C64B35B-05FC-4B22-B0CB-DB5D90E8983F}" destId="{8F0239FC-0F0A-4ECA-99C2-9CD58D1A6109}" srcOrd="6" destOrd="0" parTransId="{9654AC4C-BCFD-42DD-8D6B-B7270E1D3873}" sibTransId="{45429795-50E5-4FF3-BE16-B05920B693B2}"/>
    <dgm:cxn modelId="{C3F04BC3-58FE-4821-A21D-0761980AECFB}" srcId="{6C64B35B-05FC-4B22-B0CB-DB5D90E8983F}" destId="{08120FFB-898A-4073-9B64-CA012F701CC9}" srcOrd="8" destOrd="0" parTransId="{B1E21693-61B4-40E7-9911-7E4CA956134F}" sibTransId="{C114408F-5287-4BDB-8655-90E9475C722C}"/>
    <dgm:cxn modelId="{14E51E7D-C925-46A9-BB2C-BE2DD2FF3957}" type="presOf" srcId="{6C64B35B-05FC-4B22-B0CB-DB5D90E8983F}" destId="{7388EEF2-5E22-43A6-BAFD-F384DB2DD231}" srcOrd="0" destOrd="0" presId="urn:microsoft.com/office/officeart/2005/8/layout/venn1"/>
    <dgm:cxn modelId="{688E68DB-216A-467A-80F4-0715E849F3B3}" type="presOf" srcId="{324B1BF2-CE10-43C2-A481-89BFCEA8A985}" destId="{698F7B5B-6CAC-4B23-81C1-F1B62D008EF7}" srcOrd="0" destOrd="0" presId="urn:microsoft.com/office/officeart/2005/8/layout/venn1"/>
    <dgm:cxn modelId="{557D19C1-0E3E-4EC8-8D25-3694606A1021}" type="presOf" srcId="{9326D3BE-FB4D-4F26-A077-FA0CD94E8B53}" destId="{BB124025-B342-43B5-88BD-FD86E111B8FD}" srcOrd="0" destOrd="0" presId="urn:microsoft.com/office/officeart/2005/8/layout/venn1"/>
    <dgm:cxn modelId="{3447C9C6-3A33-43AC-BCFD-7EDD3DEB3BF8}" type="presOf" srcId="{173F296D-18A1-4279-8C52-4FE115AA1F32}" destId="{9BF8EF85-C43A-4040-8D91-D4114F018320}" srcOrd="0" destOrd="0" presId="urn:microsoft.com/office/officeart/2005/8/layout/venn1"/>
    <dgm:cxn modelId="{3D7C4DF0-2942-4D68-9151-1CDA986E0B4F}" srcId="{6C64B35B-05FC-4B22-B0CB-DB5D90E8983F}" destId="{9326D3BE-FB4D-4F26-A077-FA0CD94E8B53}" srcOrd="3" destOrd="0" parTransId="{B3F68A41-5D36-4B4E-BE15-1EE281D6A221}" sibTransId="{414F9CAC-3DF6-4C68-892E-83692376BC6C}"/>
    <dgm:cxn modelId="{A867F001-A394-4DFA-99D8-3C92241BD42E}" type="presOf" srcId="{9869506D-111A-4711-9B52-48A343375B17}" destId="{F66A987E-E3A8-422D-9786-888C11F3A944}" srcOrd="0" destOrd="0" presId="urn:microsoft.com/office/officeart/2005/8/layout/venn1"/>
    <dgm:cxn modelId="{E92E2A8B-908C-44E6-98A8-7252A8FFD09A}" type="presOf" srcId="{1BD5C2D3-18E6-451F-9011-C04877BDF1AE}" destId="{4C5B716F-F990-449F-ACF6-11D9D35F05CA}" srcOrd="0" destOrd="0" presId="urn:microsoft.com/office/officeart/2005/8/layout/venn1"/>
    <dgm:cxn modelId="{E4ECADF8-2446-4D7F-BDBB-00C58038B235}" srcId="{6C64B35B-05FC-4B22-B0CB-DB5D90E8983F}" destId="{1F920DD2-8828-4CC2-9B17-A38D72478FA4}" srcOrd="7" destOrd="0" parTransId="{50BFE19E-89D8-4463-8D39-EB70B37A8E4C}" sibTransId="{301EBE35-573E-41C5-BAE8-A9A2C3DCC613}"/>
    <dgm:cxn modelId="{5ADE8D52-B743-4001-99FE-D0CA2E23D18A}" srcId="{6C64B35B-05FC-4B22-B0CB-DB5D90E8983F}" destId="{324B1BF2-CE10-43C2-A481-89BFCEA8A985}" srcOrd="0" destOrd="0" parTransId="{3795E8AB-FE9C-4FAB-852D-6E85EACCE5FE}" sibTransId="{9CDC343B-B87C-4385-BCD4-379B4595296C}"/>
    <dgm:cxn modelId="{E735F626-AB3F-4EF6-AA34-FCF7014D5975}" type="presOf" srcId="{8F0239FC-0F0A-4ECA-99C2-9CD58D1A6109}" destId="{4AB031AB-5FC3-4FC6-906B-738C380ED439}" srcOrd="0" destOrd="0" presId="urn:microsoft.com/office/officeart/2005/8/layout/venn1"/>
    <dgm:cxn modelId="{0D38BE6A-ADC1-46F6-8B5B-BC8DB7E72E9A}" srcId="{6C64B35B-05FC-4B22-B0CB-DB5D90E8983F}" destId="{1BD5C2D3-18E6-451F-9011-C04877BDF1AE}" srcOrd="1" destOrd="0" parTransId="{0C86680E-6A60-4069-8AE5-C1F577F725DF}" sibTransId="{E9E4B10D-5E51-46D6-AB48-9D5BE278CF7C}"/>
    <dgm:cxn modelId="{C73E9572-A60E-4FFD-ABD2-5FAFA06C7D93}" srcId="{6C64B35B-05FC-4B22-B0CB-DB5D90E8983F}" destId="{9869506D-111A-4711-9B52-48A343375B17}" srcOrd="2" destOrd="0" parTransId="{385BE745-5A0C-4C19-8B0F-182D0E4AFDD4}" sibTransId="{4855F064-EA68-405A-A242-45E78E206623}"/>
    <dgm:cxn modelId="{C320E948-7AD5-4E9B-ADEE-7394440960FC}" srcId="{6C64B35B-05FC-4B22-B0CB-DB5D90E8983F}" destId="{173F296D-18A1-4279-8C52-4FE115AA1F32}" srcOrd="5" destOrd="0" parTransId="{0DB70ECF-467D-4F46-A663-91F1D22BFC40}" sibTransId="{AD719805-2D15-4D6A-A70E-C7444152E549}"/>
    <dgm:cxn modelId="{4CF92A9D-78DC-4F9C-82DA-7E2D39CE429A}" srcId="{6C64B35B-05FC-4B22-B0CB-DB5D90E8983F}" destId="{C651D1F7-AD47-4C17-A66E-DAAE838669DF}" srcOrd="4" destOrd="0" parTransId="{0C77A907-FBFD-4839-948A-81B540CA7643}" sibTransId="{576CF80F-84C5-46EE-89E3-824BE3E94A2E}"/>
    <dgm:cxn modelId="{6BB398AE-D30B-4239-99A5-FBBA8CED40A3}" type="presOf" srcId="{C651D1F7-AD47-4C17-A66E-DAAE838669DF}" destId="{5A72CB62-D2DA-45ED-B02F-5D193F50DDFE}" srcOrd="0" destOrd="0" presId="urn:microsoft.com/office/officeart/2005/8/layout/venn1"/>
    <dgm:cxn modelId="{0996BC1D-1F0D-4AAB-851B-D8D2C4068D84}" type="presParOf" srcId="{7388EEF2-5E22-43A6-BAFD-F384DB2DD231}" destId="{10209D7A-2D36-4BE9-B9E3-A5F39566D7B6}" srcOrd="0" destOrd="0" presId="urn:microsoft.com/office/officeart/2005/8/layout/venn1"/>
    <dgm:cxn modelId="{0DA396B3-6261-432B-86FC-846EF4A4F004}" type="presParOf" srcId="{7388EEF2-5E22-43A6-BAFD-F384DB2DD231}" destId="{698F7B5B-6CAC-4B23-81C1-F1B62D008EF7}" srcOrd="1" destOrd="0" presId="urn:microsoft.com/office/officeart/2005/8/layout/venn1"/>
    <dgm:cxn modelId="{474760E3-C9FC-44C8-B64B-850C1E75FCA2}" type="presParOf" srcId="{7388EEF2-5E22-43A6-BAFD-F384DB2DD231}" destId="{45849728-38E3-4C72-B444-D0C28BC6A5DD}" srcOrd="2" destOrd="0" presId="urn:microsoft.com/office/officeart/2005/8/layout/venn1"/>
    <dgm:cxn modelId="{D275F0C0-982D-4E34-9C9D-694180FCDBD6}" type="presParOf" srcId="{7388EEF2-5E22-43A6-BAFD-F384DB2DD231}" destId="{4C5B716F-F990-449F-ACF6-11D9D35F05CA}" srcOrd="3" destOrd="0" presId="urn:microsoft.com/office/officeart/2005/8/layout/venn1"/>
    <dgm:cxn modelId="{0016440C-F4D1-4FAA-97EB-BECBA4B903F7}" type="presParOf" srcId="{7388EEF2-5E22-43A6-BAFD-F384DB2DD231}" destId="{97AF0CCB-101D-4B3D-9CBD-2815173DCBE5}" srcOrd="4" destOrd="0" presId="urn:microsoft.com/office/officeart/2005/8/layout/venn1"/>
    <dgm:cxn modelId="{09BE5B53-58C6-4541-85CA-D2E5CEF8B99D}" type="presParOf" srcId="{7388EEF2-5E22-43A6-BAFD-F384DB2DD231}" destId="{F66A987E-E3A8-422D-9786-888C11F3A944}" srcOrd="5" destOrd="0" presId="urn:microsoft.com/office/officeart/2005/8/layout/venn1"/>
    <dgm:cxn modelId="{61BA2038-663D-4D03-9BE9-122B6DD53397}" type="presParOf" srcId="{7388EEF2-5E22-43A6-BAFD-F384DB2DD231}" destId="{277CE657-D760-4F10-A6E2-ED8A4F8F8C83}" srcOrd="6" destOrd="0" presId="urn:microsoft.com/office/officeart/2005/8/layout/venn1"/>
    <dgm:cxn modelId="{BF40FEFF-97FB-4911-936A-9DC35EC2466D}" type="presParOf" srcId="{7388EEF2-5E22-43A6-BAFD-F384DB2DD231}" destId="{BB124025-B342-43B5-88BD-FD86E111B8FD}" srcOrd="7" destOrd="0" presId="urn:microsoft.com/office/officeart/2005/8/layout/venn1"/>
    <dgm:cxn modelId="{EC1C616A-0063-4DDE-9A66-D4A03C31B2E8}" type="presParOf" srcId="{7388EEF2-5E22-43A6-BAFD-F384DB2DD231}" destId="{0EEF15B7-0F43-435D-B48E-E76059FA90CA}" srcOrd="8" destOrd="0" presId="urn:microsoft.com/office/officeart/2005/8/layout/venn1"/>
    <dgm:cxn modelId="{90E3877B-32DC-4EC5-A398-B02C3C12B940}" type="presParOf" srcId="{7388EEF2-5E22-43A6-BAFD-F384DB2DD231}" destId="{5A72CB62-D2DA-45ED-B02F-5D193F50DDFE}" srcOrd="9" destOrd="0" presId="urn:microsoft.com/office/officeart/2005/8/layout/venn1"/>
    <dgm:cxn modelId="{66814699-72A4-4517-8492-FADD8438A0A5}" type="presParOf" srcId="{7388EEF2-5E22-43A6-BAFD-F384DB2DD231}" destId="{C44B8604-05A8-4AF4-95D9-D58539AF91F7}" srcOrd="10" destOrd="0" presId="urn:microsoft.com/office/officeart/2005/8/layout/venn1"/>
    <dgm:cxn modelId="{C6347B10-091F-4A8F-BCFF-81272E1BB02E}" type="presParOf" srcId="{7388EEF2-5E22-43A6-BAFD-F384DB2DD231}" destId="{9BF8EF85-C43A-4040-8D91-D4114F018320}" srcOrd="11" destOrd="0" presId="urn:microsoft.com/office/officeart/2005/8/layout/venn1"/>
    <dgm:cxn modelId="{386CBB4F-18D8-4E70-B167-D9099560AD82}" type="presParOf" srcId="{7388EEF2-5E22-43A6-BAFD-F384DB2DD231}" destId="{A4951F5F-77F9-44FB-A49E-5B0166641351}" srcOrd="12" destOrd="0" presId="urn:microsoft.com/office/officeart/2005/8/layout/venn1"/>
    <dgm:cxn modelId="{25C996A9-DF81-403B-891A-2F37924C1A9F}" type="presParOf" srcId="{7388EEF2-5E22-43A6-BAFD-F384DB2DD231}" destId="{4AB031AB-5FC3-4FC6-906B-738C380ED439}" srcOrd="13" destOrd="0" presId="urn:microsoft.com/office/officeart/2005/8/layout/venn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4A997B-AE72-41DB-9474-BCFC1F1FC9B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B780252-FEEA-4818-B488-2511BE984FEB}">
      <dgm:prSet phldrT="[Text]"/>
      <dgm:spPr>
        <a:solidFill>
          <a:srgbClr val="00FF99"/>
        </a:solidFill>
        <a:ln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C69E8344-1797-4AC8-968A-CB32E5E7E385}" type="parTrans" cxnId="{0E961355-20EA-4646-99A7-A32175C21D5D}">
      <dgm:prSet/>
      <dgm:spPr/>
      <dgm:t>
        <a:bodyPr/>
        <a:lstStyle/>
        <a:p>
          <a:endParaRPr lang="en-GB"/>
        </a:p>
      </dgm:t>
    </dgm:pt>
    <dgm:pt modelId="{97457E85-07EA-404D-8613-228D5D69E3A3}" type="sibTrans" cxnId="{0E961355-20EA-4646-99A7-A32175C21D5D}">
      <dgm:prSet/>
      <dgm:spPr/>
      <dgm:t>
        <a:bodyPr/>
        <a:lstStyle/>
        <a:p>
          <a:endParaRPr lang="en-GB"/>
        </a:p>
      </dgm:t>
    </dgm:pt>
    <dgm:pt modelId="{DC0B25EB-0DC6-4FB8-BB5E-D30014CE441B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200" dirty="0" smtClean="0"/>
            <a:t>121 support</a:t>
          </a:r>
          <a:endParaRPr lang="en-GB" sz="2200" dirty="0"/>
        </a:p>
      </dgm:t>
    </dgm:pt>
    <dgm:pt modelId="{24662BC7-CA40-46CE-A823-454D5735907D}" type="parTrans" cxnId="{3E7EF40D-77CA-4CA5-A2CA-10AEC34DD882}">
      <dgm:prSet/>
      <dgm:spPr/>
      <dgm:t>
        <a:bodyPr/>
        <a:lstStyle/>
        <a:p>
          <a:endParaRPr lang="en-GB"/>
        </a:p>
      </dgm:t>
    </dgm:pt>
    <dgm:pt modelId="{6B87F6A9-6324-4C6B-8606-38C9767482D4}" type="sibTrans" cxnId="{3E7EF40D-77CA-4CA5-A2CA-10AEC34DD882}">
      <dgm:prSet/>
      <dgm:spPr/>
      <dgm:t>
        <a:bodyPr/>
        <a:lstStyle/>
        <a:p>
          <a:endParaRPr lang="en-GB"/>
        </a:p>
      </dgm:t>
    </dgm:pt>
    <dgm:pt modelId="{2D0CAAF2-D432-47E0-B09A-85E2ADDE3367}">
      <dgm:prSet phldrT="[Text]"/>
      <dgm:spPr>
        <a:solidFill>
          <a:srgbClr val="00CC66"/>
        </a:solidFill>
        <a:ln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02AD0CAE-534D-4A3B-9ACC-08C213333A8C}" type="parTrans" cxnId="{4438670E-0A83-4B0D-907C-9350AC179BD0}">
      <dgm:prSet/>
      <dgm:spPr/>
      <dgm:t>
        <a:bodyPr/>
        <a:lstStyle/>
        <a:p>
          <a:endParaRPr lang="en-GB"/>
        </a:p>
      </dgm:t>
    </dgm:pt>
    <dgm:pt modelId="{B5C288C8-5345-4D5B-BA5F-61A34DEAD662}" type="sibTrans" cxnId="{4438670E-0A83-4B0D-907C-9350AC179BD0}">
      <dgm:prSet/>
      <dgm:spPr/>
      <dgm:t>
        <a:bodyPr/>
        <a:lstStyle/>
        <a:p>
          <a:endParaRPr lang="en-GB"/>
        </a:p>
      </dgm:t>
    </dgm:pt>
    <dgm:pt modelId="{976B6683-A517-42D0-8BC6-0EDFBFECA53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200" dirty="0" smtClean="0"/>
            <a:t>Crisis and Emergency response</a:t>
          </a:r>
          <a:endParaRPr lang="en-GB" sz="2200" dirty="0"/>
        </a:p>
      </dgm:t>
    </dgm:pt>
    <dgm:pt modelId="{AC242181-B8EC-4130-8C3B-A15AC795BBD9}" type="parTrans" cxnId="{CEAF221C-A180-49C4-A05B-F49A54FFE229}">
      <dgm:prSet/>
      <dgm:spPr/>
      <dgm:t>
        <a:bodyPr/>
        <a:lstStyle/>
        <a:p>
          <a:endParaRPr lang="en-GB"/>
        </a:p>
      </dgm:t>
    </dgm:pt>
    <dgm:pt modelId="{89DD5773-BC10-46CE-9963-861D971E0931}" type="sibTrans" cxnId="{CEAF221C-A180-49C4-A05B-F49A54FFE229}">
      <dgm:prSet/>
      <dgm:spPr/>
      <dgm:t>
        <a:bodyPr/>
        <a:lstStyle/>
        <a:p>
          <a:endParaRPr lang="en-GB"/>
        </a:p>
      </dgm:t>
    </dgm:pt>
    <dgm:pt modelId="{52BD6097-7CEA-4595-AF8D-D219045E8FD2}">
      <dgm:prSet phldrT="[Text]"/>
      <dgm:spPr>
        <a:solidFill>
          <a:srgbClr val="339933"/>
        </a:solidFill>
        <a:ln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B7B6C935-135F-4A76-A5F0-8D5231C77746}" type="parTrans" cxnId="{D87D18AE-482A-4F8D-923B-D50C4AB98683}">
      <dgm:prSet/>
      <dgm:spPr/>
      <dgm:t>
        <a:bodyPr/>
        <a:lstStyle/>
        <a:p>
          <a:endParaRPr lang="en-GB"/>
        </a:p>
      </dgm:t>
    </dgm:pt>
    <dgm:pt modelId="{23391444-56E5-46C6-8201-A96624AB52F1}" type="sibTrans" cxnId="{D87D18AE-482A-4F8D-923B-D50C4AB98683}">
      <dgm:prSet/>
      <dgm:spPr/>
      <dgm:t>
        <a:bodyPr/>
        <a:lstStyle/>
        <a:p>
          <a:endParaRPr lang="en-GB"/>
        </a:p>
      </dgm:t>
    </dgm:pt>
    <dgm:pt modelId="{AFEDBC8F-F29B-47EE-9538-CCC1D7871C8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200" dirty="0" smtClean="0"/>
            <a:t>Liaison between student and Statutory or 3</a:t>
          </a:r>
          <a:r>
            <a:rPr lang="en-GB" sz="2200" baseline="30000" dirty="0" smtClean="0"/>
            <a:t>rd</a:t>
          </a:r>
          <a:r>
            <a:rPr lang="en-GB" sz="2200" dirty="0" smtClean="0"/>
            <a:t> Sector Services</a:t>
          </a:r>
          <a:endParaRPr lang="en-GB" sz="2200" dirty="0"/>
        </a:p>
      </dgm:t>
    </dgm:pt>
    <dgm:pt modelId="{9B589EA3-2860-4A0E-BB9B-C4B5E7CCA91C}" type="parTrans" cxnId="{EDF58877-A3D4-4CCD-9276-936579D585AF}">
      <dgm:prSet/>
      <dgm:spPr/>
      <dgm:t>
        <a:bodyPr/>
        <a:lstStyle/>
        <a:p>
          <a:endParaRPr lang="en-GB"/>
        </a:p>
      </dgm:t>
    </dgm:pt>
    <dgm:pt modelId="{EAF75D8A-1818-408C-A89C-62F4A01BB190}" type="sibTrans" cxnId="{EDF58877-A3D4-4CCD-9276-936579D585AF}">
      <dgm:prSet/>
      <dgm:spPr/>
      <dgm:t>
        <a:bodyPr/>
        <a:lstStyle/>
        <a:p>
          <a:endParaRPr lang="en-GB"/>
        </a:p>
      </dgm:t>
    </dgm:pt>
    <dgm:pt modelId="{00B4CB3A-E4EF-4781-87A8-6E1D4F2A98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200" dirty="0" smtClean="0"/>
            <a:t>Tiered support including monitoring, Mental Health Support Plan and Crisis Support Plan</a:t>
          </a:r>
          <a:endParaRPr lang="en-GB" sz="2200" dirty="0"/>
        </a:p>
      </dgm:t>
    </dgm:pt>
    <dgm:pt modelId="{EDFED007-C5FA-495F-A79D-412AF1278201}" type="parTrans" cxnId="{2C2DE201-61BC-4153-A8B7-AE248415C9CA}">
      <dgm:prSet/>
      <dgm:spPr/>
      <dgm:t>
        <a:bodyPr/>
        <a:lstStyle/>
        <a:p>
          <a:endParaRPr lang="en-GB"/>
        </a:p>
      </dgm:t>
    </dgm:pt>
    <dgm:pt modelId="{1296A9B5-E251-4D35-9DC4-14F0B52AA113}" type="sibTrans" cxnId="{2C2DE201-61BC-4153-A8B7-AE248415C9CA}">
      <dgm:prSet/>
      <dgm:spPr/>
      <dgm:t>
        <a:bodyPr/>
        <a:lstStyle/>
        <a:p>
          <a:endParaRPr lang="en-GB"/>
        </a:p>
      </dgm:t>
    </dgm:pt>
    <dgm:pt modelId="{4B72C3DE-BEA5-493B-AFEE-63A4ACD91386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200" dirty="0" smtClean="0"/>
            <a:t>Advocacy between student and UoL and vice versa</a:t>
          </a:r>
          <a:endParaRPr lang="en-GB" sz="2200" dirty="0"/>
        </a:p>
      </dgm:t>
    </dgm:pt>
    <dgm:pt modelId="{06C7EDDC-5368-4CE8-A5B4-AE104817A2FB}" type="parTrans" cxnId="{215A51AB-B84C-446A-B19A-94DC86BDF35B}">
      <dgm:prSet/>
      <dgm:spPr/>
      <dgm:t>
        <a:bodyPr/>
        <a:lstStyle/>
        <a:p>
          <a:endParaRPr lang="en-GB"/>
        </a:p>
      </dgm:t>
    </dgm:pt>
    <dgm:pt modelId="{676A7BBE-CC82-45F6-8A79-6723578E83C4}" type="sibTrans" cxnId="{215A51AB-B84C-446A-B19A-94DC86BDF35B}">
      <dgm:prSet/>
      <dgm:spPr/>
      <dgm:t>
        <a:bodyPr/>
        <a:lstStyle/>
        <a:p>
          <a:endParaRPr lang="en-GB"/>
        </a:p>
      </dgm:t>
    </dgm:pt>
    <dgm:pt modelId="{A8DC158A-CD71-4E94-B555-20AFB60CCB1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2200" dirty="0" smtClean="0"/>
            <a:t>Referrals into external psychiatric services</a:t>
          </a:r>
          <a:endParaRPr lang="en-GB" sz="2200" dirty="0"/>
        </a:p>
      </dgm:t>
    </dgm:pt>
    <dgm:pt modelId="{F23B6A41-0426-4C0E-BA95-1B6F5C3A26B0}" type="parTrans" cxnId="{54E111CF-D42B-4B94-AFF2-4422122726F9}">
      <dgm:prSet/>
      <dgm:spPr/>
      <dgm:t>
        <a:bodyPr/>
        <a:lstStyle/>
        <a:p>
          <a:endParaRPr lang="en-GB"/>
        </a:p>
      </dgm:t>
    </dgm:pt>
    <dgm:pt modelId="{8C6C32B8-BA3E-4FB1-9821-904FD345EDAC}" type="sibTrans" cxnId="{54E111CF-D42B-4B94-AFF2-4422122726F9}">
      <dgm:prSet/>
      <dgm:spPr/>
      <dgm:t>
        <a:bodyPr/>
        <a:lstStyle/>
        <a:p>
          <a:endParaRPr lang="en-GB"/>
        </a:p>
      </dgm:t>
    </dgm:pt>
    <dgm:pt modelId="{3632E4AF-9378-49ED-B5EE-D5831AEE4F98}" type="pres">
      <dgm:prSet presAssocID="{004A997B-AE72-41DB-9474-BCFC1F1FC9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052893-84E7-4528-98D7-26BE3DE8A060}" type="pres">
      <dgm:prSet presAssocID="{AB780252-FEEA-4818-B488-2511BE984FEB}" presName="composite" presStyleCnt="0"/>
      <dgm:spPr/>
      <dgm:t>
        <a:bodyPr/>
        <a:lstStyle/>
        <a:p>
          <a:endParaRPr lang="en-GB"/>
        </a:p>
      </dgm:t>
    </dgm:pt>
    <dgm:pt modelId="{479CF501-DA8B-4F0B-A635-8DDE900F8F05}" type="pres">
      <dgm:prSet presAssocID="{AB780252-FEEA-4818-B488-2511BE984FE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2588E9-AA92-46DC-B235-1335446DCB38}" type="pres">
      <dgm:prSet presAssocID="{AB780252-FEEA-4818-B488-2511BE984FEB}" presName="descendantText" presStyleLbl="alignAcc1" presStyleIdx="0" presStyleCnt="3" custScaleX="98232" custScaleY="96653" custLinFactNeighborX="-488" custLinFactNeighborY="-2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C10A70-036A-4241-95B8-16A98C3042DD}" type="pres">
      <dgm:prSet presAssocID="{97457E85-07EA-404D-8613-228D5D69E3A3}" presName="sp" presStyleCnt="0"/>
      <dgm:spPr/>
      <dgm:t>
        <a:bodyPr/>
        <a:lstStyle/>
        <a:p>
          <a:endParaRPr lang="en-GB"/>
        </a:p>
      </dgm:t>
    </dgm:pt>
    <dgm:pt modelId="{291F9FEE-F913-4A1D-9A18-3BAB889168B1}" type="pres">
      <dgm:prSet presAssocID="{2D0CAAF2-D432-47E0-B09A-85E2ADDE3367}" presName="composite" presStyleCnt="0"/>
      <dgm:spPr/>
      <dgm:t>
        <a:bodyPr/>
        <a:lstStyle/>
        <a:p>
          <a:endParaRPr lang="en-GB"/>
        </a:p>
      </dgm:t>
    </dgm:pt>
    <dgm:pt modelId="{161DDA9E-B8D1-460E-A4D5-16A26D46578E}" type="pres">
      <dgm:prSet presAssocID="{2D0CAAF2-D432-47E0-B09A-85E2ADDE33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206618-202B-4F02-9ECC-E21FF4B116EF}" type="pres">
      <dgm:prSet presAssocID="{2D0CAAF2-D432-47E0-B09A-85E2ADDE336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673ABF-DA48-46C8-B3AA-538D6D3D8F27}" type="pres">
      <dgm:prSet presAssocID="{B5C288C8-5345-4D5B-BA5F-61A34DEAD662}" presName="sp" presStyleCnt="0"/>
      <dgm:spPr/>
      <dgm:t>
        <a:bodyPr/>
        <a:lstStyle/>
        <a:p>
          <a:endParaRPr lang="en-GB"/>
        </a:p>
      </dgm:t>
    </dgm:pt>
    <dgm:pt modelId="{BE88218A-D936-4A1C-9B37-B6CF12DC20B6}" type="pres">
      <dgm:prSet presAssocID="{52BD6097-7CEA-4595-AF8D-D219045E8FD2}" presName="composite" presStyleCnt="0"/>
      <dgm:spPr/>
      <dgm:t>
        <a:bodyPr/>
        <a:lstStyle/>
        <a:p>
          <a:endParaRPr lang="en-GB"/>
        </a:p>
      </dgm:t>
    </dgm:pt>
    <dgm:pt modelId="{105BF140-E2FF-4EC9-A7AF-D8A9566A64BB}" type="pres">
      <dgm:prSet presAssocID="{52BD6097-7CEA-4595-AF8D-D219045E8FD2}" presName="parentText" presStyleLbl="alignNode1" presStyleIdx="2" presStyleCnt="3" custLinFactNeighborX="0" custLinFactNeighborY="22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5F71B8-2C11-4F94-A5FF-5FAA56A19CF3}" type="pres">
      <dgm:prSet presAssocID="{52BD6097-7CEA-4595-AF8D-D219045E8FD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AF221C-A180-49C4-A05B-F49A54FFE229}" srcId="{2D0CAAF2-D432-47E0-B09A-85E2ADDE3367}" destId="{976B6683-A517-42D0-8BC6-0EDFBFECA531}" srcOrd="0" destOrd="0" parTransId="{AC242181-B8EC-4130-8C3B-A15AC795BBD9}" sibTransId="{89DD5773-BC10-46CE-9963-861D971E0931}"/>
    <dgm:cxn modelId="{C83950A0-AE01-4F2D-9666-5DE8FB50BDD8}" type="presOf" srcId="{2D0CAAF2-D432-47E0-B09A-85E2ADDE3367}" destId="{161DDA9E-B8D1-460E-A4D5-16A26D46578E}" srcOrd="0" destOrd="0" presId="urn:microsoft.com/office/officeart/2005/8/layout/chevron2"/>
    <dgm:cxn modelId="{4438670E-0A83-4B0D-907C-9350AC179BD0}" srcId="{004A997B-AE72-41DB-9474-BCFC1F1FC9BB}" destId="{2D0CAAF2-D432-47E0-B09A-85E2ADDE3367}" srcOrd="1" destOrd="0" parTransId="{02AD0CAE-534D-4A3B-9ACC-08C213333A8C}" sibTransId="{B5C288C8-5345-4D5B-BA5F-61A34DEAD662}"/>
    <dgm:cxn modelId="{73B3AEAA-2CF5-482C-ADBB-CD23864F959C}" type="presOf" srcId="{004A997B-AE72-41DB-9474-BCFC1F1FC9BB}" destId="{3632E4AF-9378-49ED-B5EE-D5831AEE4F98}" srcOrd="0" destOrd="0" presId="urn:microsoft.com/office/officeart/2005/8/layout/chevron2"/>
    <dgm:cxn modelId="{EDF58877-A3D4-4CCD-9276-936579D585AF}" srcId="{52BD6097-7CEA-4595-AF8D-D219045E8FD2}" destId="{AFEDBC8F-F29B-47EE-9538-CCC1D7871C86}" srcOrd="0" destOrd="0" parTransId="{9B589EA3-2860-4A0E-BB9B-C4B5E7CCA91C}" sibTransId="{EAF75D8A-1818-408C-A89C-62F4A01BB190}"/>
    <dgm:cxn modelId="{3E7EF40D-77CA-4CA5-A2CA-10AEC34DD882}" srcId="{AB780252-FEEA-4818-B488-2511BE984FEB}" destId="{DC0B25EB-0DC6-4FB8-BB5E-D30014CE441B}" srcOrd="0" destOrd="0" parTransId="{24662BC7-CA40-46CE-A823-454D5735907D}" sibTransId="{6B87F6A9-6324-4C6B-8606-38C9767482D4}"/>
    <dgm:cxn modelId="{54E111CF-D42B-4B94-AFF2-4422122726F9}" srcId="{52BD6097-7CEA-4595-AF8D-D219045E8FD2}" destId="{A8DC158A-CD71-4E94-B555-20AFB60CCB18}" srcOrd="1" destOrd="0" parTransId="{F23B6A41-0426-4C0E-BA95-1B6F5C3A26B0}" sibTransId="{8C6C32B8-BA3E-4FB1-9821-904FD345EDAC}"/>
    <dgm:cxn modelId="{9BED0566-3DA9-4884-9B11-F0F0AFC3B81D}" type="presOf" srcId="{976B6683-A517-42D0-8BC6-0EDFBFECA531}" destId="{55206618-202B-4F02-9ECC-E21FF4B116EF}" srcOrd="0" destOrd="0" presId="urn:microsoft.com/office/officeart/2005/8/layout/chevron2"/>
    <dgm:cxn modelId="{D87D18AE-482A-4F8D-923B-D50C4AB98683}" srcId="{004A997B-AE72-41DB-9474-BCFC1F1FC9BB}" destId="{52BD6097-7CEA-4595-AF8D-D219045E8FD2}" srcOrd="2" destOrd="0" parTransId="{B7B6C935-135F-4A76-A5F0-8D5231C77746}" sibTransId="{23391444-56E5-46C6-8201-A96624AB52F1}"/>
    <dgm:cxn modelId="{63A6C6C5-B212-4316-89C1-747E44E62F37}" type="presOf" srcId="{A8DC158A-CD71-4E94-B555-20AFB60CCB18}" destId="{815F71B8-2C11-4F94-A5FF-5FAA56A19CF3}" srcOrd="0" destOrd="1" presId="urn:microsoft.com/office/officeart/2005/8/layout/chevron2"/>
    <dgm:cxn modelId="{215A51AB-B84C-446A-B19A-94DC86BDF35B}" srcId="{2D0CAAF2-D432-47E0-B09A-85E2ADDE3367}" destId="{4B72C3DE-BEA5-493B-AFEE-63A4ACD91386}" srcOrd="1" destOrd="0" parTransId="{06C7EDDC-5368-4CE8-A5B4-AE104817A2FB}" sibTransId="{676A7BBE-CC82-45F6-8A79-6723578E83C4}"/>
    <dgm:cxn modelId="{0E961355-20EA-4646-99A7-A32175C21D5D}" srcId="{004A997B-AE72-41DB-9474-BCFC1F1FC9BB}" destId="{AB780252-FEEA-4818-B488-2511BE984FEB}" srcOrd="0" destOrd="0" parTransId="{C69E8344-1797-4AC8-968A-CB32E5E7E385}" sibTransId="{97457E85-07EA-404D-8613-228D5D69E3A3}"/>
    <dgm:cxn modelId="{2C2DE201-61BC-4153-A8B7-AE248415C9CA}" srcId="{AB780252-FEEA-4818-B488-2511BE984FEB}" destId="{00B4CB3A-E4EF-4781-87A8-6E1D4F2A98F8}" srcOrd="1" destOrd="0" parTransId="{EDFED007-C5FA-495F-A79D-412AF1278201}" sibTransId="{1296A9B5-E251-4D35-9DC4-14F0B52AA113}"/>
    <dgm:cxn modelId="{85640DCA-84B7-4363-8377-6DB2594FB153}" type="presOf" srcId="{4B72C3DE-BEA5-493B-AFEE-63A4ACD91386}" destId="{55206618-202B-4F02-9ECC-E21FF4B116EF}" srcOrd="0" destOrd="1" presId="urn:microsoft.com/office/officeart/2005/8/layout/chevron2"/>
    <dgm:cxn modelId="{00D54BE6-7FE4-4F90-84F5-9D6C85961BE9}" type="presOf" srcId="{DC0B25EB-0DC6-4FB8-BB5E-D30014CE441B}" destId="{CF2588E9-AA92-46DC-B235-1335446DCB38}" srcOrd="0" destOrd="0" presId="urn:microsoft.com/office/officeart/2005/8/layout/chevron2"/>
    <dgm:cxn modelId="{12B602B5-9D26-4D4F-906A-8EAC5277E0E4}" type="presOf" srcId="{00B4CB3A-E4EF-4781-87A8-6E1D4F2A98F8}" destId="{CF2588E9-AA92-46DC-B235-1335446DCB38}" srcOrd="0" destOrd="1" presId="urn:microsoft.com/office/officeart/2005/8/layout/chevron2"/>
    <dgm:cxn modelId="{3BFB4396-5A75-40C9-ABC2-04F6146F58BA}" type="presOf" srcId="{AFEDBC8F-F29B-47EE-9538-CCC1D7871C86}" destId="{815F71B8-2C11-4F94-A5FF-5FAA56A19CF3}" srcOrd="0" destOrd="0" presId="urn:microsoft.com/office/officeart/2005/8/layout/chevron2"/>
    <dgm:cxn modelId="{C1401FE5-DB92-4F10-BFB7-A98DE685972E}" type="presOf" srcId="{52BD6097-7CEA-4595-AF8D-D219045E8FD2}" destId="{105BF140-E2FF-4EC9-A7AF-D8A9566A64BB}" srcOrd="0" destOrd="0" presId="urn:microsoft.com/office/officeart/2005/8/layout/chevron2"/>
    <dgm:cxn modelId="{4395CCAF-7A08-49AF-87E4-A7B19061B61A}" type="presOf" srcId="{AB780252-FEEA-4818-B488-2511BE984FEB}" destId="{479CF501-DA8B-4F0B-A635-8DDE900F8F05}" srcOrd="0" destOrd="0" presId="urn:microsoft.com/office/officeart/2005/8/layout/chevron2"/>
    <dgm:cxn modelId="{7B14C587-7AA0-449C-B053-246868BE358E}" type="presParOf" srcId="{3632E4AF-9378-49ED-B5EE-D5831AEE4F98}" destId="{68052893-84E7-4528-98D7-26BE3DE8A060}" srcOrd="0" destOrd="0" presId="urn:microsoft.com/office/officeart/2005/8/layout/chevron2"/>
    <dgm:cxn modelId="{713BBEA8-0775-4E0B-8182-3F1B4809D3AD}" type="presParOf" srcId="{68052893-84E7-4528-98D7-26BE3DE8A060}" destId="{479CF501-DA8B-4F0B-A635-8DDE900F8F05}" srcOrd="0" destOrd="0" presId="urn:microsoft.com/office/officeart/2005/8/layout/chevron2"/>
    <dgm:cxn modelId="{0A7666E5-BD6C-435F-B4C5-2575AC7C2973}" type="presParOf" srcId="{68052893-84E7-4528-98D7-26BE3DE8A060}" destId="{CF2588E9-AA92-46DC-B235-1335446DCB38}" srcOrd="1" destOrd="0" presId="urn:microsoft.com/office/officeart/2005/8/layout/chevron2"/>
    <dgm:cxn modelId="{4FD5B9A6-0DB6-4A9C-A0C7-4C846B388283}" type="presParOf" srcId="{3632E4AF-9378-49ED-B5EE-D5831AEE4F98}" destId="{B7C10A70-036A-4241-95B8-16A98C3042DD}" srcOrd="1" destOrd="0" presId="urn:microsoft.com/office/officeart/2005/8/layout/chevron2"/>
    <dgm:cxn modelId="{B2E0C271-D1B3-47EB-9BA9-9C90F7D760A5}" type="presParOf" srcId="{3632E4AF-9378-49ED-B5EE-D5831AEE4F98}" destId="{291F9FEE-F913-4A1D-9A18-3BAB889168B1}" srcOrd="2" destOrd="0" presId="urn:microsoft.com/office/officeart/2005/8/layout/chevron2"/>
    <dgm:cxn modelId="{0CE2A500-AE45-4DA5-B7B3-C4E867C3741C}" type="presParOf" srcId="{291F9FEE-F913-4A1D-9A18-3BAB889168B1}" destId="{161DDA9E-B8D1-460E-A4D5-16A26D46578E}" srcOrd="0" destOrd="0" presId="urn:microsoft.com/office/officeart/2005/8/layout/chevron2"/>
    <dgm:cxn modelId="{7A6E7461-5D71-470D-BC0A-178F6BA8411D}" type="presParOf" srcId="{291F9FEE-F913-4A1D-9A18-3BAB889168B1}" destId="{55206618-202B-4F02-9ECC-E21FF4B116EF}" srcOrd="1" destOrd="0" presId="urn:microsoft.com/office/officeart/2005/8/layout/chevron2"/>
    <dgm:cxn modelId="{D93E2617-7C51-4196-B308-0D5AF65907B3}" type="presParOf" srcId="{3632E4AF-9378-49ED-B5EE-D5831AEE4F98}" destId="{B6673ABF-DA48-46C8-B3AA-538D6D3D8F27}" srcOrd="3" destOrd="0" presId="urn:microsoft.com/office/officeart/2005/8/layout/chevron2"/>
    <dgm:cxn modelId="{44B7B914-A58D-4C0E-A265-E1A57D27A95A}" type="presParOf" srcId="{3632E4AF-9378-49ED-B5EE-D5831AEE4F98}" destId="{BE88218A-D936-4A1C-9B37-B6CF12DC20B6}" srcOrd="4" destOrd="0" presId="urn:microsoft.com/office/officeart/2005/8/layout/chevron2"/>
    <dgm:cxn modelId="{F5DD8090-4125-45DA-9BFF-4B22F57B7687}" type="presParOf" srcId="{BE88218A-D936-4A1C-9B37-B6CF12DC20B6}" destId="{105BF140-E2FF-4EC9-A7AF-D8A9566A64BB}" srcOrd="0" destOrd="0" presId="urn:microsoft.com/office/officeart/2005/8/layout/chevron2"/>
    <dgm:cxn modelId="{41894E9C-8E5A-4DB3-9FC3-2253EDFC4F84}" type="presParOf" srcId="{BE88218A-D936-4A1C-9B37-B6CF12DC20B6}" destId="{815F71B8-2C11-4F94-A5FF-5FAA56A19C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64B35B-05FC-4B22-B0CB-DB5D90E8983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BD5C2D3-18E6-451F-9011-C04877BDF1AE}">
      <dgm:prSet/>
      <dgm:spPr/>
      <dgm:t>
        <a:bodyPr/>
        <a:lstStyle/>
        <a:p>
          <a:pPr rtl="0"/>
          <a:r>
            <a:rPr lang="en-GB" dirty="0" smtClean="0"/>
            <a:t>Schizophrenia</a:t>
          </a:r>
          <a:endParaRPr lang="en-GB" dirty="0"/>
        </a:p>
      </dgm:t>
    </dgm:pt>
    <dgm:pt modelId="{0C86680E-6A60-4069-8AE5-C1F577F725DF}" type="parTrans" cxnId="{0D38BE6A-ADC1-46F6-8B5B-BC8DB7E72E9A}">
      <dgm:prSet/>
      <dgm:spPr/>
      <dgm:t>
        <a:bodyPr/>
        <a:lstStyle/>
        <a:p>
          <a:endParaRPr lang="en-GB"/>
        </a:p>
      </dgm:t>
    </dgm:pt>
    <dgm:pt modelId="{E9E4B10D-5E51-46D6-AB48-9D5BE278CF7C}" type="sibTrans" cxnId="{0D38BE6A-ADC1-46F6-8B5B-BC8DB7E72E9A}">
      <dgm:prSet/>
      <dgm:spPr/>
      <dgm:t>
        <a:bodyPr/>
        <a:lstStyle/>
        <a:p>
          <a:endParaRPr lang="en-GB"/>
        </a:p>
      </dgm:t>
    </dgm:pt>
    <dgm:pt modelId="{9869506D-111A-4711-9B52-48A343375B17}">
      <dgm:prSet/>
      <dgm:spPr/>
      <dgm:t>
        <a:bodyPr/>
        <a:lstStyle/>
        <a:p>
          <a:pPr rtl="0"/>
          <a:r>
            <a:rPr lang="en-GB" dirty="0" smtClean="0"/>
            <a:t>Paranoid Schizophrenia</a:t>
          </a:r>
          <a:endParaRPr lang="en-GB" dirty="0"/>
        </a:p>
      </dgm:t>
    </dgm:pt>
    <dgm:pt modelId="{385BE745-5A0C-4C19-8B0F-182D0E4AFDD4}" type="parTrans" cxnId="{C73E9572-A60E-4FFD-ABD2-5FAFA06C7D93}">
      <dgm:prSet/>
      <dgm:spPr/>
      <dgm:t>
        <a:bodyPr/>
        <a:lstStyle/>
        <a:p>
          <a:endParaRPr lang="en-GB"/>
        </a:p>
      </dgm:t>
    </dgm:pt>
    <dgm:pt modelId="{4855F064-EA68-405A-A242-45E78E206623}" type="sibTrans" cxnId="{C73E9572-A60E-4FFD-ABD2-5FAFA06C7D93}">
      <dgm:prSet/>
      <dgm:spPr/>
      <dgm:t>
        <a:bodyPr/>
        <a:lstStyle/>
        <a:p>
          <a:endParaRPr lang="en-GB"/>
        </a:p>
      </dgm:t>
    </dgm:pt>
    <dgm:pt modelId="{9326D3BE-FB4D-4F26-A077-FA0CD94E8B53}">
      <dgm:prSet/>
      <dgm:spPr/>
      <dgm:t>
        <a:bodyPr/>
        <a:lstStyle/>
        <a:p>
          <a:pPr rtl="0"/>
          <a:r>
            <a:rPr lang="en-GB" dirty="0" smtClean="0"/>
            <a:t>Eating disorders</a:t>
          </a:r>
          <a:endParaRPr lang="en-GB" dirty="0"/>
        </a:p>
      </dgm:t>
    </dgm:pt>
    <dgm:pt modelId="{B3F68A41-5D36-4B4E-BE15-1EE281D6A221}" type="parTrans" cxnId="{3D7C4DF0-2942-4D68-9151-1CDA986E0B4F}">
      <dgm:prSet/>
      <dgm:spPr/>
      <dgm:t>
        <a:bodyPr/>
        <a:lstStyle/>
        <a:p>
          <a:endParaRPr lang="en-GB"/>
        </a:p>
      </dgm:t>
    </dgm:pt>
    <dgm:pt modelId="{414F9CAC-3DF6-4C68-892E-83692376BC6C}" type="sibTrans" cxnId="{3D7C4DF0-2942-4D68-9151-1CDA986E0B4F}">
      <dgm:prSet/>
      <dgm:spPr/>
      <dgm:t>
        <a:bodyPr/>
        <a:lstStyle/>
        <a:p>
          <a:endParaRPr lang="en-GB"/>
        </a:p>
      </dgm:t>
    </dgm:pt>
    <dgm:pt modelId="{C651D1F7-AD47-4C17-A66E-DAAE838669DF}">
      <dgm:prSet/>
      <dgm:spPr/>
      <dgm:t>
        <a:bodyPr/>
        <a:lstStyle/>
        <a:p>
          <a:pPr rtl="0"/>
          <a:r>
            <a:rPr lang="en-GB" dirty="0" smtClean="0"/>
            <a:t>Psychosis/ Psychotic Disorders</a:t>
          </a:r>
          <a:endParaRPr lang="en-GB" dirty="0"/>
        </a:p>
      </dgm:t>
    </dgm:pt>
    <dgm:pt modelId="{0C77A907-FBFD-4839-948A-81B540CA7643}" type="parTrans" cxnId="{4CF92A9D-78DC-4F9C-82DA-7E2D39CE429A}">
      <dgm:prSet/>
      <dgm:spPr/>
      <dgm:t>
        <a:bodyPr/>
        <a:lstStyle/>
        <a:p>
          <a:endParaRPr lang="en-GB"/>
        </a:p>
      </dgm:t>
    </dgm:pt>
    <dgm:pt modelId="{576CF80F-84C5-46EE-89E3-824BE3E94A2E}" type="sibTrans" cxnId="{4CF92A9D-78DC-4F9C-82DA-7E2D39CE429A}">
      <dgm:prSet/>
      <dgm:spPr/>
      <dgm:t>
        <a:bodyPr/>
        <a:lstStyle/>
        <a:p>
          <a:endParaRPr lang="en-GB"/>
        </a:p>
      </dgm:t>
    </dgm:pt>
    <dgm:pt modelId="{173F296D-18A1-4279-8C52-4FE115AA1F32}">
      <dgm:prSet/>
      <dgm:spPr/>
      <dgm:t>
        <a:bodyPr/>
        <a:lstStyle/>
        <a:p>
          <a:pPr rtl="0"/>
          <a:r>
            <a:rPr lang="en-GB" dirty="0" smtClean="0"/>
            <a:t>Dual Diagnosis</a:t>
          </a:r>
          <a:endParaRPr lang="en-GB" dirty="0"/>
        </a:p>
      </dgm:t>
    </dgm:pt>
    <dgm:pt modelId="{0DB70ECF-467D-4F46-A663-91F1D22BFC40}" type="parTrans" cxnId="{C320E948-7AD5-4E9B-ADEE-7394440960FC}">
      <dgm:prSet/>
      <dgm:spPr/>
      <dgm:t>
        <a:bodyPr/>
        <a:lstStyle/>
        <a:p>
          <a:endParaRPr lang="en-GB"/>
        </a:p>
      </dgm:t>
    </dgm:pt>
    <dgm:pt modelId="{AD719805-2D15-4D6A-A70E-C7444152E549}" type="sibTrans" cxnId="{C320E948-7AD5-4E9B-ADEE-7394440960FC}">
      <dgm:prSet/>
      <dgm:spPr/>
      <dgm:t>
        <a:bodyPr/>
        <a:lstStyle/>
        <a:p>
          <a:endParaRPr lang="en-GB"/>
        </a:p>
      </dgm:t>
    </dgm:pt>
    <dgm:pt modelId="{324B1BF2-CE10-43C2-A481-89BFCEA8A985}">
      <dgm:prSet/>
      <dgm:spPr/>
      <dgm:t>
        <a:bodyPr/>
        <a:lstStyle/>
        <a:p>
          <a:pPr rtl="0"/>
          <a:r>
            <a:rPr lang="en-GB" dirty="0" smtClean="0"/>
            <a:t>Bi-polar Affective Disorder</a:t>
          </a:r>
          <a:endParaRPr lang="en-GB" dirty="0"/>
        </a:p>
      </dgm:t>
    </dgm:pt>
    <dgm:pt modelId="{9CDC343B-B87C-4385-BCD4-379B4595296C}" type="sibTrans" cxnId="{5ADE8D52-B743-4001-99FE-D0CA2E23D18A}">
      <dgm:prSet/>
      <dgm:spPr/>
      <dgm:t>
        <a:bodyPr/>
        <a:lstStyle/>
        <a:p>
          <a:endParaRPr lang="en-GB"/>
        </a:p>
      </dgm:t>
    </dgm:pt>
    <dgm:pt modelId="{3795E8AB-FE9C-4FAB-852D-6E85EACCE5FE}" type="parTrans" cxnId="{5ADE8D52-B743-4001-99FE-D0CA2E23D18A}">
      <dgm:prSet/>
      <dgm:spPr/>
      <dgm:t>
        <a:bodyPr/>
        <a:lstStyle/>
        <a:p>
          <a:endParaRPr lang="en-GB"/>
        </a:p>
      </dgm:t>
    </dgm:pt>
    <dgm:pt modelId="{8F0239FC-0F0A-4ECA-99C2-9CD58D1A6109}">
      <dgm:prSet/>
      <dgm:spPr/>
      <dgm:t>
        <a:bodyPr/>
        <a:lstStyle/>
        <a:p>
          <a:pPr rtl="0"/>
          <a:r>
            <a:rPr lang="en-GB" dirty="0" smtClean="0"/>
            <a:t>Co-morbid mental health conditions</a:t>
          </a:r>
          <a:endParaRPr lang="en-GB" dirty="0"/>
        </a:p>
      </dgm:t>
    </dgm:pt>
    <dgm:pt modelId="{45429795-50E5-4FF3-BE16-B05920B693B2}" type="sibTrans" cxnId="{DFE19440-5153-4AE4-B513-4EC6C6B578EB}">
      <dgm:prSet/>
      <dgm:spPr/>
      <dgm:t>
        <a:bodyPr/>
        <a:lstStyle/>
        <a:p>
          <a:endParaRPr lang="en-GB"/>
        </a:p>
      </dgm:t>
    </dgm:pt>
    <dgm:pt modelId="{9654AC4C-BCFD-42DD-8D6B-B7270E1D3873}" type="parTrans" cxnId="{DFE19440-5153-4AE4-B513-4EC6C6B578EB}">
      <dgm:prSet/>
      <dgm:spPr/>
      <dgm:t>
        <a:bodyPr/>
        <a:lstStyle/>
        <a:p>
          <a:endParaRPr lang="en-GB"/>
        </a:p>
      </dgm:t>
    </dgm:pt>
    <dgm:pt modelId="{7388EEF2-5E22-43A6-BAFD-F384DB2DD231}" type="pres">
      <dgm:prSet presAssocID="{6C64B35B-05FC-4B22-B0CB-DB5D90E898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209D7A-2D36-4BE9-B9E3-A5F39566D7B6}" type="pres">
      <dgm:prSet presAssocID="{324B1BF2-CE10-43C2-A481-89BFCEA8A985}" presName="circ1" presStyleLbl="vennNode1" presStyleIdx="0" presStyleCnt="7"/>
      <dgm:spPr/>
      <dgm:t>
        <a:bodyPr/>
        <a:lstStyle/>
        <a:p>
          <a:endParaRPr lang="en-GB"/>
        </a:p>
      </dgm:t>
    </dgm:pt>
    <dgm:pt modelId="{698F7B5B-6CAC-4B23-81C1-F1B62D008EF7}" type="pres">
      <dgm:prSet presAssocID="{324B1BF2-CE10-43C2-A481-89BFCEA8A985}" presName="circ1Tx" presStyleLbl="revTx" presStyleIdx="0" presStyleCnt="0" custLinFactX="-26342" custLinFactNeighborX="-100000" custLinFactNeighborY="11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849728-38E3-4C72-B444-D0C28BC6A5DD}" type="pres">
      <dgm:prSet presAssocID="{1BD5C2D3-18E6-451F-9011-C04877BDF1AE}" presName="circ2" presStyleLbl="vennNode1" presStyleIdx="1" presStyleCnt="7"/>
      <dgm:spPr/>
      <dgm:t>
        <a:bodyPr/>
        <a:lstStyle/>
        <a:p>
          <a:endParaRPr lang="en-GB"/>
        </a:p>
      </dgm:t>
    </dgm:pt>
    <dgm:pt modelId="{4C5B716F-F990-449F-ACF6-11D9D35F05CA}" type="pres">
      <dgm:prSet presAssocID="{1BD5C2D3-18E6-451F-9011-C04877BDF1AE}" presName="circ2Tx" presStyleLbl="revTx" presStyleIdx="0" presStyleCnt="0" custScaleY="49959" custLinFactNeighborX="86751" custLinFactNeighborY="38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AF0CCB-101D-4B3D-9CBD-2815173DCBE5}" type="pres">
      <dgm:prSet presAssocID="{9869506D-111A-4711-9B52-48A343375B17}" presName="circ3" presStyleLbl="vennNode1" presStyleIdx="2" presStyleCnt="7"/>
      <dgm:spPr/>
      <dgm:t>
        <a:bodyPr/>
        <a:lstStyle/>
        <a:p>
          <a:endParaRPr lang="en-GB"/>
        </a:p>
      </dgm:t>
    </dgm:pt>
    <dgm:pt modelId="{F66A987E-E3A8-422D-9786-888C11F3A944}" type="pres">
      <dgm:prSet presAssocID="{9869506D-111A-4711-9B52-48A343375B17}" presName="circ3Tx" presStyleLbl="revTx" presStyleIdx="0" presStyleCnt="0" custLinFactNeighborX="68790" custLinFactNeighborY="2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7CE657-D760-4F10-A6E2-ED8A4F8F8C83}" type="pres">
      <dgm:prSet presAssocID="{9326D3BE-FB4D-4F26-A077-FA0CD94E8B53}" presName="circ4" presStyleLbl="vennNode1" presStyleIdx="3" presStyleCnt="7"/>
      <dgm:spPr/>
      <dgm:t>
        <a:bodyPr/>
        <a:lstStyle/>
        <a:p>
          <a:endParaRPr lang="en-GB"/>
        </a:p>
      </dgm:t>
    </dgm:pt>
    <dgm:pt modelId="{BB124025-B342-43B5-88BD-FD86E111B8FD}" type="pres">
      <dgm:prSet presAssocID="{9326D3BE-FB4D-4F26-A077-FA0CD94E8B53}" presName="circ4Tx" presStyleLbl="revTx" presStyleIdx="0" presStyleCnt="0" custLinFactNeighborX="71816" custLinFactNeighborY="-19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F15B7-0F43-435D-B48E-E76059FA90CA}" type="pres">
      <dgm:prSet presAssocID="{C651D1F7-AD47-4C17-A66E-DAAE838669DF}" presName="circ5" presStyleLbl="vennNode1" presStyleIdx="4" presStyleCnt="7"/>
      <dgm:spPr/>
      <dgm:t>
        <a:bodyPr/>
        <a:lstStyle/>
        <a:p>
          <a:endParaRPr lang="en-GB"/>
        </a:p>
      </dgm:t>
    </dgm:pt>
    <dgm:pt modelId="{5A72CB62-D2DA-45ED-B02F-5D193F50DDFE}" type="pres">
      <dgm:prSet presAssocID="{C651D1F7-AD47-4C17-A66E-DAAE838669DF}" presName="circ5Tx" presStyleLbl="revTx" presStyleIdx="0" presStyleCnt="0" custLinFactNeighborX="-76753" custLinFactNeighborY="-19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4B8604-05A8-4AF4-95D9-D58539AF91F7}" type="pres">
      <dgm:prSet presAssocID="{173F296D-18A1-4279-8C52-4FE115AA1F32}" presName="circ6" presStyleLbl="vennNode1" presStyleIdx="5" presStyleCnt="7"/>
      <dgm:spPr/>
      <dgm:t>
        <a:bodyPr/>
        <a:lstStyle/>
        <a:p>
          <a:endParaRPr lang="en-GB"/>
        </a:p>
      </dgm:t>
    </dgm:pt>
    <dgm:pt modelId="{9BF8EF85-C43A-4040-8D91-D4114F018320}" type="pres">
      <dgm:prSet presAssocID="{173F296D-18A1-4279-8C52-4FE115AA1F32}" presName="circ6Tx" presStyleLbl="revTx" presStyleIdx="0" presStyleCnt="0" custLinFactX="-1295" custLinFactNeighborX="-100000" custLinFactNeighborY="-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951F5F-77F9-44FB-A49E-5B0166641351}" type="pres">
      <dgm:prSet presAssocID="{8F0239FC-0F0A-4ECA-99C2-9CD58D1A6109}" presName="circ7" presStyleLbl="vennNode1" presStyleIdx="6" presStyleCnt="7" custAng="10029047"/>
      <dgm:spPr/>
      <dgm:t>
        <a:bodyPr/>
        <a:lstStyle/>
        <a:p>
          <a:endParaRPr lang="en-GB"/>
        </a:p>
      </dgm:t>
    </dgm:pt>
    <dgm:pt modelId="{4AB031AB-5FC3-4FC6-906B-738C380ED439}" type="pres">
      <dgm:prSet presAssocID="{8F0239FC-0F0A-4ECA-99C2-9CD58D1A6109}" presName="circ7Tx" presStyleLbl="revTx" presStyleIdx="0" presStyleCnt="0" custLinFactX="-995" custLinFactNeighborX="-100000" custLinFactNeighborY="-3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F82225D-C226-4B1E-BFB7-D18641D9ACEC}" type="presOf" srcId="{1BD5C2D3-18E6-451F-9011-C04877BDF1AE}" destId="{4C5B716F-F990-449F-ACF6-11D9D35F05CA}" srcOrd="0" destOrd="0" presId="urn:microsoft.com/office/officeart/2005/8/layout/venn1"/>
    <dgm:cxn modelId="{DFE19440-5153-4AE4-B513-4EC6C6B578EB}" srcId="{6C64B35B-05FC-4B22-B0CB-DB5D90E8983F}" destId="{8F0239FC-0F0A-4ECA-99C2-9CD58D1A6109}" srcOrd="6" destOrd="0" parTransId="{9654AC4C-BCFD-42DD-8D6B-B7270E1D3873}" sibTransId="{45429795-50E5-4FF3-BE16-B05920B693B2}"/>
    <dgm:cxn modelId="{20870F5D-53B3-4598-9B01-23E7266A62F0}" type="presOf" srcId="{9869506D-111A-4711-9B52-48A343375B17}" destId="{F66A987E-E3A8-422D-9786-888C11F3A944}" srcOrd="0" destOrd="0" presId="urn:microsoft.com/office/officeart/2005/8/layout/venn1"/>
    <dgm:cxn modelId="{3D7C4DF0-2942-4D68-9151-1CDA986E0B4F}" srcId="{6C64B35B-05FC-4B22-B0CB-DB5D90E8983F}" destId="{9326D3BE-FB4D-4F26-A077-FA0CD94E8B53}" srcOrd="3" destOrd="0" parTransId="{B3F68A41-5D36-4B4E-BE15-1EE281D6A221}" sibTransId="{414F9CAC-3DF6-4C68-892E-83692376BC6C}"/>
    <dgm:cxn modelId="{8FC84742-4863-486D-8279-2B3F1DDD5EF6}" type="presOf" srcId="{324B1BF2-CE10-43C2-A481-89BFCEA8A985}" destId="{698F7B5B-6CAC-4B23-81C1-F1B62D008EF7}" srcOrd="0" destOrd="0" presId="urn:microsoft.com/office/officeart/2005/8/layout/venn1"/>
    <dgm:cxn modelId="{5ADE8D52-B743-4001-99FE-D0CA2E23D18A}" srcId="{6C64B35B-05FC-4B22-B0CB-DB5D90E8983F}" destId="{324B1BF2-CE10-43C2-A481-89BFCEA8A985}" srcOrd="0" destOrd="0" parTransId="{3795E8AB-FE9C-4FAB-852D-6E85EACCE5FE}" sibTransId="{9CDC343B-B87C-4385-BCD4-379B4595296C}"/>
    <dgm:cxn modelId="{86D911D0-D627-4679-ABC1-2B27BF3AC8BA}" type="presOf" srcId="{6C64B35B-05FC-4B22-B0CB-DB5D90E8983F}" destId="{7388EEF2-5E22-43A6-BAFD-F384DB2DD231}" srcOrd="0" destOrd="0" presId="urn:microsoft.com/office/officeart/2005/8/layout/venn1"/>
    <dgm:cxn modelId="{BFD35761-8DDC-42DF-91DA-9114423908A4}" type="presOf" srcId="{173F296D-18A1-4279-8C52-4FE115AA1F32}" destId="{9BF8EF85-C43A-4040-8D91-D4114F018320}" srcOrd="0" destOrd="0" presId="urn:microsoft.com/office/officeart/2005/8/layout/venn1"/>
    <dgm:cxn modelId="{CDF06CB2-C115-47CE-9BE2-40F85C74B4F2}" type="presOf" srcId="{8F0239FC-0F0A-4ECA-99C2-9CD58D1A6109}" destId="{4AB031AB-5FC3-4FC6-906B-738C380ED439}" srcOrd="0" destOrd="0" presId="urn:microsoft.com/office/officeart/2005/8/layout/venn1"/>
    <dgm:cxn modelId="{1BDE8EBD-80F3-4136-8D53-96E843F12D8C}" type="presOf" srcId="{C651D1F7-AD47-4C17-A66E-DAAE838669DF}" destId="{5A72CB62-D2DA-45ED-B02F-5D193F50DDFE}" srcOrd="0" destOrd="0" presId="urn:microsoft.com/office/officeart/2005/8/layout/venn1"/>
    <dgm:cxn modelId="{972BA737-8B8F-4D8B-BF11-993A3BEF9692}" type="presOf" srcId="{9326D3BE-FB4D-4F26-A077-FA0CD94E8B53}" destId="{BB124025-B342-43B5-88BD-FD86E111B8FD}" srcOrd="0" destOrd="0" presId="urn:microsoft.com/office/officeart/2005/8/layout/venn1"/>
    <dgm:cxn modelId="{0D38BE6A-ADC1-46F6-8B5B-BC8DB7E72E9A}" srcId="{6C64B35B-05FC-4B22-B0CB-DB5D90E8983F}" destId="{1BD5C2D3-18E6-451F-9011-C04877BDF1AE}" srcOrd="1" destOrd="0" parTransId="{0C86680E-6A60-4069-8AE5-C1F577F725DF}" sibTransId="{E9E4B10D-5E51-46D6-AB48-9D5BE278CF7C}"/>
    <dgm:cxn modelId="{C73E9572-A60E-4FFD-ABD2-5FAFA06C7D93}" srcId="{6C64B35B-05FC-4B22-B0CB-DB5D90E8983F}" destId="{9869506D-111A-4711-9B52-48A343375B17}" srcOrd="2" destOrd="0" parTransId="{385BE745-5A0C-4C19-8B0F-182D0E4AFDD4}" sibTransId="{4855F064-EA68-405A-A242-45E78E206623}"/>
    <dgm:cxn modelId="{C320E948-7AD5-4E9B-ADEE-7394440960FC}" srcId="{6C64B35B-05FC-4B22-B0CB-DB5D90E8983F}" destId="{173F296D-18A1-4279-8C52-4FE115AA1F32}" srcOrd="5" destOrd="0" parTransId="{0DB70ECF-467D-4F46-A663-91F1D22BFC40}" sibTransId="{AD719805-2D15-4D6A-A70E-C7444152E549}"/>
    <dgm:cxn modelId="{4CF92A9D-78DC-4F9C-82DA-7E2D39CE429A}" srcId="{6C64B35B-05FC-4B22-B0CB-DB5D90E8983F}" destId="{C651D1F7-AD47-4C17-A66E-DAAE838669DF}" srcOrd="4" destOrd="0" parTransId="{0C77A907-FBFD-4839-948A-81B540CA7643}" sibTransId="{576CF80F-84C5-46EE-89E3-824BE3E94A2E}"/>
    <dgm:cxn modelId="{A93F31AE-B304-4357-AC3E-6B99662A2C0A}" type="presParOf" srcId="{7388EEF2-5E22-43A6-BAFD-F384DB2DD231}" destId="{10209D7A-2D36-4BE9-B9E3-A5F39566D7B6}" srcOrd="0" destOrd="0" presId="urn:microsoft.com/office/officeart/2005/8/layout/venn1"/>
    <dgm:cxn modelId="{C95A9421-BEE0-4A8D-8B52-5D371C91F68C}" type="presParOf" srcId="{7388EEF2-5E22-43A6-BAFD-F384DB2DD231}" destId="{698F7B5B-6CAC-4B23-81C1-F1B62D008EF7}" srcOrd="1" destOrd="0" presId="urn:microsoft.com/office/officeart/2005/8/layout/venn1"/>
    <dgm:cxn modelId="{640F32C3-EB14-4471-99D3-95471ED192ED}" type="presParOf" srcId="{7388EEF2-5E22-43A6-BAFD-F384DB2DD231}" destId="{45849728-38E3-4C72-B444-D0C28BC6A5DD}" srcOrd="2" destOrd="0" presId="urn:microsoft.com/office/officeart/2005/8/layout/venn1"/>
    <dgm:cxn modelId="{26384ED4-579B-4105-98DF-64449987DCE1}" type="presParOf" srcId="{7388EEF2-5E22-43A6-BAFD-F384DB2DD231}" destId="{4C5B716F-F990-449F-ACF6-11D9D35F05CA}" srcOrd="3" destOrd="0" presId="urn:microsoft.com/office/officeart/2005/8/layout/venn1"/>
    <dgm:cxn modelId="{B6A4EFB1-D9FD-4AFC-A209-97395C68F53F}" type="presParOf" srcId="{7388EEF2-5E22-43A6-BAFD-F384DB2DD231}" destId="{97AF0CCB-101D-4B3D-9CBD-2815173DCBE5}" srcOrd="4" destOrd="0" presId="urn:microsoft.com/office/officeart/2005/8/layout/venn1"/>
    <dgm:cxn modelId="{F5225B84-EFC6-4281-A7A4-73C4307F4339}" type="presParOf" srcId="{7388EEF2-5E22-43A6-BAFD-F384DB2DD231}" destId="{F66A987E-E3A8-422D-9786-888C11F3A944}" srcOrd="5" destOrd="0" presId="urn:microsoft.com/office/officeart/2005/8/layout/venn1"/>
    <dgm:cxn modelId="{07916AA0-28DC-4292-B239-AD491E6E9D8F}" type="presParOf" srcId="{7388EEF2-5E22-43A6-BAFD-F384DB2DD231}" destId="{277CE657-D760-4F10-A6E2-ED8A4F8F8C83}" srcOrd="6" destOrd="0" presId="urn:microsoft.com/office/officeart/2005/8/layout/venn1"/>
    <dgm:cxn modelId="{D37A16EA-542B-42D5-8516-83BB92EA166D}" type="presParOf" srcId="{7388EEF2-5E22-43A6-BAFD-F384DB2DD231}" destId="{BB124025-B342-43B5-88BD-FD86E111B8FD}" srcOrd="7" destOrd="0" presId="urn:microsoft.com/office/officeart/2005/8/layout/venn1"/>
    <dgm:cxn modelId="{47B6455E-B649-4B7A-A71B-0CF3BBC77C94}" type="presParOf" srcId="{7388EEF2-5E22-43A6-BAFD-F384DB2DD231}" destId="{0EEF15B7-0F43-435D-B48E-E76059FA90CA}" srcOrd="8" destOrd="0" presId="urn:microsoft.com/office/officeart/2005/8/layout/venn1"/>
    <dgm:cxn modelId="{B01A3C5F-5D11-40CC-845B-33F0E902FB49}" type="presParOf" srcId="{7388EEF2-5E22-43A6-BAFD-F384DB2DD231}" destId="{5A72CB62-D2DA-45ED-B02F-5D193F50DDFE}" srcOrd="9" destOrd="0" presId="urn:microsoft.com/office/officeart/2005/8/layout/venn1"/>
    <dgm:cxn modelId="{8770EB7B-BB28-4D61-A370-196E06592D2C}" type="presParOf" srcId="{7388EEF2-5E22-43A6-BAFD-F384DB2DD231}" destId="{C44B8604-05A8-4AF4-95D9-D58539AF91F7}" srcOrd="10" destOrd="0" presId="urn:microsoft.com/office/officeart/2005/8/layout/venn1"/>
    <dgm:cxn modelId="{19E42D1C-D656-4118-936F-AB7B9C4B49E3}" type="presParOf" srcId="{7388EEF2-5E22-43A6-BAFD-F384DB2DD231}" destId="{9BF8EF85-C43A-4040-8D91-D4114F018320}" srcOrd="11" destOrd="0" presId="urn:microsoft.com/office/officeart/2005/8/layout/venn1"/>
    <dgm:cxn modelId="{A8ED1ECB-3258-4A7F-83B0-7F674681106D}" type="presParOf" srcId="{7388EEF2-5E22-43A6-BAFD-F384DB2DD231}" destId="{A4951F5F-77F9-44FB-A49E-5B0166641351}" srcOrd="12" destOrd="0" presId="urn:microsoft.com/office/officeart/2005/8/layout/venn1"/>
    <dgm:cxn modelId="{0974BB3C-914F-44FC-9A40-66F1A220B67A}" type="presParOf" srcId="{7388EEF2-5E22-43A6-BAFD-F384DB2DD231}" destId="{4AB031AB-5FC3-4FC6-906B-738C380ED439}" srcOrd="13" destOrd="0" presId="urn:microsoft.com/office/officeart/2005/8/layout/venn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ECC2F-1453-4433-8B04-B7AB12A8A193}">
      <dsp:nvSpPr>
        <dsp:cNvPr id="0" name=""/>
        <dsp:cNvSpPr/>
      </dsp:nvSpPr>
      <dsp:spPr>
        <a:xfrm rot="5400000">
          <a:off x="-224343" y="228334"/>
          <a:ext cx="1495622" cy="1046935"/>
        </a:xfrm>
        <a:prstGeom prst="chevron">
          <a:avLst/>
        </a:prstGeom>
        <a:solidFill>
          <a:srgbClr val="00FF99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 dirty="0"/>
        </a:p>
      </dsp:txBody>
      <dsp:txXfrm rot="-5400000">
        <a:off x="1" y="527459"/>
        <a:ext cx="1046935" cy="448687"/>
      </dsp:txXfrm>
    </dsp:sp>
    <dsp:sp modelId="{1D7C046E-967A-44F4-AF57-41D461BEBCC9}">
      <dsp:nvSpPr>
        <dsp:cNvPr id="0" name=""/>
        <dsp:cNvSpPr/>
      </dsp:nvSpPr>
      <dsp:spPr>
        <a:xfrm rot="5400000">
          <a:off x="4069838" y="-3018912"/>
          <a:ext cx="972154" cy="7017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smtClean="0"/>
            <a:t>Therapeutic </a:t>
          </a:r>
          <a:r>
            <a:rPr lang="en-GB" sz="2400" kern="1200" dirty="0" smtClean="0"/>
            <a:t>Consultations</a:t>
          </a:r>
          <a:endParaRPr lang="en-GB" sz="2400" kern="1200" dirty="0"/>
        </a:p>
      </dsp:txBody>
      <dsp:txXfrm rot="-5400000">
        <a:off x="1046936" y="51447"/>
        <a:ext cx="6970503" cy="877240"/>
      </dsp:txXfrm>
    </dsp:sp>
    <dsp:sp modelId="{9D131DC2-5C29-45B2-9C62-928C61C1DA7D}">
      <dsp:nvSpPr>
        <dsp:cNvPr id="0" name=""/>
        <dsp:cNvSpPr/>
      </dsp:nvSpPr>
      <dsp:spPr>
        <a:xfrm rot="5400000">
          <a:off x="-224343" y="1528760"/>
          <a:ext cx="1495622" cy="1046935"/>
        </a:xfrm>
        <a:prstGeom prst="chevron">
          <a:avLst/>
        </a:prstGeom>
        <a:solidFill>
          <a:srgbClr val="00CC66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 dirty="0"/>
        </a:p>
      </dsp:txBody>
      <dsp:txXfrm rot="-5400000">
        <a:off x="1" y="1827885"/>
        <a:ext cx="1046935" cy="448687"/>
      </dsp:txXfrm>
    </dsp:sp>
    <dsp:sp modelId="{F9CF0DD5-AE22-4880-B1E4-A32E34BB410D}">
      <dsp:nvSpPr>
        <dsp:cNvPr id="0" name=""/>
        <dsp:cNvSpPr/>
      </dsp:nvSpPr>
      <dsp:spPr>
        <a:xfrm rot="5400000">
          <a:off x="4069838" y="-1718486"/>
          <a:ext cx="972154" cy="7017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A range of counselling interventions through a brief counselling contract </a:t>
          </a:r>
          <a:endParaRPr lang="en-GB" sz="2400" kern="1200" dirty="0"/>
        </a:p>
      </dsp:txBody>
      <dsp:txXfrm rot="-5400000">
        <a:off x="1046936" y="1351873"/>
        <a:ext cx="6970503" cy="877240"/>
      </dsp:txXfrm>
    </dsp:sp>
    <dsp:sp modelId="{701900F9-0F96-4C32-9738-AFE14958EAE2}">
      <dsp:nvSpPr>
        <dsp:cNvPr id="0" name=""/>
        <dsp:cNvSpPr/>
      </dsp:nvSpPr>
      <dsp:spPr>
        <a:xfrm rot="5400000">
          <a:off x="-224343" y="2829186"/>
          <a:ext cx="1495622" cy="1046935"/>
        </a:xfrm>
        <a:prstGeom prst="chevron">
          <a:avLst/>
        </a:prstGeom>
        <a:solidFill>
          <a:srgbClr val="339933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 dirty="0"/>
        </a:p>
      </dsp:txBody>
      <dsp:txXfrm rot="-5400000">
        <a:off x="1" y="3128311"/>
        <a:ext cx="1046935" cy="448687"/>
      </dsp:txXfrm>
    </dsp:sp>
    <dsp:sp modelId="{71D1F24F-75F7-442A-86C8-52522345B4B4}">
      <dsp:nvSpPr>
        <dsp:cNvPr id="0" name=""/>
        <dsp:cNvSpPr/>
      </dsp:nvSpPr>
      <dsp:spPr>
        <a:xfrm rot="5400000">
          <a:off x="4069838" y="-418060"/>
          <a:ext cx="972154" cy="7017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Groups, including meditation and parental loss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Online counselling for students not on campus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</dsp:txBody>
      <dsp:txXfrm rot="-5400000">
        <a:off x="1046936" y="2652299"/>
        <a:ext cx="6970503" cy="877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09D7A-2D36-4BE9-B9E3-A5F39566D7B6}">
      <dsp:nvSpPr>
        <dsp:cNvPr id="0" name=""/>
        <dsp:cNvSpPr/>
      </dsp:nvSpPr>
      <dsp:spPr>
        <a:xfrm>
          <a:off x="3317586" y="1044994"/>
          <a:ext cx="1338709" cy="133887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8F7B5B-6CAC-4B23-81C1-F1B62D008EF7}">
      <dsp:nvSpPr>
        <dsp:cNvPr id="0" name=""/>
        <dsp:cNvSpPr/>
      </dsp:nvSpPr>
      <dsp:spPr>
        <a:xfrm>
          <a:off x="3219972" y="0"/>
          <a:ext cx="1533937" cy="8208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Relationship problems (family, peers, partners)</a:t>
          </a:r>
          <a:endParaRPr lang="en-GB" sz="1600" kern="1200" dirty="0"/>
        </a:p>
      </dsp:txBody>
      <dsp:txXfrm>
        <a:off x="3219972" y="0"/>
        <a:ext cx="1533937" cy="820891"/>
      </dsp:txXfrm>
    </dsp:sp>
    <dsp:sp modelId="{45849728-38E3-4C72-B444-D0C28BC6A5DD}">
      <dsp:nvSpPr>
        <dsp:cNvPr id="0" name=""/>
        <dsp:cNvSpPr/>
      </dsp:nvSpPr>
      <dsp:spPr>
        <a:xfrm>
          <a:off x="3710274" y="1233799"/>
          <a:ext cx="1338709" cy="1338873"/>
        </a:xfrm>
        <a:prstGeom prst="ellipse">
          <a:avLst/>
        </a:prstGeom>
        <a:solidFill>
          <a:schemeClr val="accent5">
            <a:alpha val="50000"/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5B716F-F990-449F-ACF6-11D9D35F05CA}">
      <dsp:nvSpPr>
        <dsp:cNvPr id="0" name=""/>
        <dsp:cNvSpPr/>
      </dsp:nvSpPr>
      <dsp:spPr>
        <a:xfrm>
          <a:off x="5757993" y="1309548"/>
          <a:ext cx="2431476" cy="4511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Academic worries/ stressors</a:t>
          </a:r>
          <a:endParaRPr lang="en-GB" sz="1600" kern="1200" dirty="0"/>
        </a:p>
      </dsp:txBody>
      <dsp:txXfrm>
        <a:off x="5757993" y="1309548"/>
        <a:ext cx="2431476" cy="451119"/>
      </dsp:txXfrm>
    </dsp:sp>
    <dsp:sp modelId="{97AF0CCB-101D-4B3D-9CBD-2815173DCBE5}">
      <dsp:nvSpPr>
        <dsp:cNvPr id="0" name=""/>
        <dsp:cNvSpPr/>
      </dsp:nvSpPr>
      <dsp:spPr>
        <a:xfrm>
          <a:off x="3806773" y="1658610"/>
          <a:ext cx="1338709" cy="1338873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6A987E-E3A8-422D-9786-888C11F3A944}">
      <dsp:nvSpPr>
        <dsp:cNvPr id="0" name=""/>
        <dsp:cNvSpPr/>
      </dsp:nvSpPr>
      <dsp:spPr>
        <a:xfrm>
          <a:off x="6285170" y="1972643"/>
          <a:ext cx="1422378" cy="9645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Depression, anxiety, panic</a:t>
          </a:r>
          <a:endParaRPr lang="en-GB" sz="1600" kern="1200" dirty="0"/>
        </a:p>
      </dsp:txBody>
      <dsp:txXfrm>
        <a:off x="6285170" y="1972643"/>
        <a:ext cx="1422378" cy="964547"/>
      </dsp:txXfrm>
    </dsp:sp>
    <dsp:sp modelId="{277CE657-D760-4F10-A6E2-ED8A4F8F8C83}">
      <dsp:nvSpPr>
        <dsp:cNvPr id="0" name=""/>
        <dsp:cNvSpPr/>
      </dsp:nvSpPr>
      <dsp:spPr>
        <a:xfrm>
          <a:off x="3505447" y="1995745"/>
          <a:ext cx="1338709" cy="1338873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124025-B342-43B5-88BD-FD86E111B8FD}">
      <dsp:nvSpPr>
        <dsp:cNvPr id="0" name=""/>
        <dsp:cNvSpPr/>
      </dsp:nvSpPr>
      <dsp:spPr>
        <a:xfrm>
          <a:off x="5342542" y="3050103"/>
          <a:ext cx="1533937" cy="8824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Eating disorders and self-harm</a:t>
          </a:r>
          <a:endParaRPr lang="en-GB" sz="1600" kern="1200" dirty="0"/>
        </a:p>
      </dsp:txBody>
      <dsp:txXfrm>
        <a:off x="5342542" y="3050103"/>
        <a:ext cx="1533937" cy="882458"/>
      </dsp:txXfrm>
    </dsp:sp>
    <dsp:sp modelId="{0EEF15B7-0F43-435D-B48E-E76059FA90CA}">
      <dsp:nvSpPr>
        <dsp:cNvPr id="0" name=""/>
        <dsp:cNvSpPr/>
      </dsp:nvSpPr>
      <dsp:spPr>
        <a:xfrm>
          <a:off x="3100046" y="1999280"/>
          <a:ext cx="1338709" cy="1338873"/>
        </a:xfrm>
        <a:prstGeom prst="ellipse">
          <a:avLst/>
        </a:prstGeom>
        <a:solidFill>
          <a:schemeClr val="accent5">
            <a:alpha val="50000"/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72CB62-D2DA-45ED-B02F-5D193F50DDFE}">
      <dsp:nvSpPr>
        <dsp:cNvPr id="0" name=""/>
        <dsp:cNvSpPr/>
      </dsp:nvSpPr>
      <dsp:spPr>
        <a:xfrm>
          <a:off x="260287" y="2296987"/>
          <a:ext cx="1533937" cy="8824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Confidence, self-esteem</a:t>
          </a:r>
          <a:endParaRPr lang="en-GB" sz="1600" kern="1200" dirty="0"/>
        </a:p>
      </dsp:txBody>
      <dsp:txXfrm>
        <a:off x="260287" y="2296987"/>
        <a:ext cx="1533937" cy="882458"/>
      </dsp:txXfrm>
    </dsp:sp>
    <dsp:sp modelId="{C44B8604-05A8-4AF4-95D9-D58539AF91F7}">
      <dsp:nvSpPr>
        <dsp:cNvPr id="0" name=""/>
        <dsp:cNvSpPr/>
      </dsp:nvSpPr>
      <dsp:spPr>
        <a:xfrm>
          <a:off x="2828400" y="1658610"/>
          <a:ext cx="1338709" cy="1338873"/>
        </a:xfrm>
        <a:prstGeom prst="ellipse">
          <a:avLst/>
        </a:prstGeom>
        <a:solidFill>
          <a:schemeClr val="accent5">
            <a:alpha val="50000"/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BF8EF85-C43A-4040-8D91-D4114F018320}">
      <dsp:nvSpPr>
        <dsp:cNvPr id="0" name=""/>
        <dsp:cNvSpPr/>
      </dsp:nvSpPr>
      <dsp:spPr>
        <a:xfrm>
          <a:off x="260288" y="1317947"/>
          <a:ext cx="1422378" cy="9645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Trauma (past or recent)</a:t>
          </a:r>
          <a:endParaRPr lang="en-GB" sz="1600" kern="1200" dirty="0"/>
        </a:p>
      </dsp:txBody>
      <dsp:txXfrm>
        <a:off x="260288" y="1317947"/>
        <a:ext cx="1422378" cy="964547"/>
      </dsp:txXfrm>
    </dsp:sp>
    <dsp:sp modelId="{A4951F5F-77F9-44FB-A49E-5B0166641351}">
      <dsp:nvSpPr>
        <dsp:cNvPr id="0" name=""/>
        <dsp:cNvSpPr/>
      </dsp:nvSpPr>
      <dsp:spPr>
        <a:xfrm>
          <a:off x="3046801" y="1152837"/>
          <a:ext cx="1338709" cy="1338873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B031AB-5FC3-4FC6-906B-738C380ED439}">
      <dsp:nvSpPr>
        <dsp:cNvPr id="0" name=""/>
        <dsp:cNvSpPr/>
      </dsp:nvSpPr>
      <dsp:spPr>
        <a:xfrm>
          <a:off x="1013392" y="214301"/>
          <a:ext cx="1450268" cy="902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Abuse past or present (sexual, physical, psychological)</a:t>
          </a:r>
          <a:endParaRPr lang="en-GB" sz="1600" kern="1200" dirty="0"/>
        </a:p>
      </dsp:txBody>
      <dsp:txXfrm>
        <a:off x="1013392" y="214301"/>
        <a:ext cx="1450268" cy="902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CF501-DA8B-4F0B-A635-8DDE900F8F05}">
      <dsp:nvSpPr>
        <dsp:cNvPr id="0" name=""/>
        <dsp:cNvSpPr/>
      </dsp:nvSpPr>
      <dsp:spPr>
        <a:xfrm rot="5400000">
          <a:off x="-202999" y="203827"/>
          <a:ext cx="1353327" cy="947329"/>
        </a:xfrm>
        <a:prstGeom prst="chevron">
          <a:avLst/>
        </a:prstGeom>
        <a:solidFill>
          <a:srgbClr val="00FF99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 rot="-5400000">
        <a:off x="1" y="474493"/>
        <a:ext cx="947329" cy="405998"/>
      </dsp:txXfrm>
    </dsp:sp>
    <dsp:sp modelId="{CF2588E9-AA92-46DC-B235-1335446DCB38}">
      <dsp:nvSpPr>
        <dsp:cNvPr id="0" name=""/>
        <dsp:cNvSpPr/>
      </dsp:nvSpPr>
      <dsp:spPr>
        <a:xfrm rot="5400000">
          <a:off x="4221484" y="-3301316"/>
          <a:ext cx="879663" cy="74822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Triage and signposting</a:t>
          </a:r>
          <a:endParaRPr lang="en-GB" sz="2200" kern="1200" dirty="0"/>
        </a:p>
      </dsp:txBody>
      <dsp:txXfrm rot="-5400000">
        <a:off x="920168" y="42942"/>
        <a:ext cx="7439353" cy="793779"/>
      </dsp:txXfrm>
    </dsp:sp>
    <dsp:sp modelId="{161DDA9E-B8D1-460E-A4D5-16A26D46578E}">
      <dsp:nvSpPr>
        <dsp:cNvPr id="0" name=""/>
        <dsp:cNvSpPr/>
      </dsp:nvSpPr>
      <dsp:spPr>
        <a:xfrm rot="5400000">
          <a:off x="-202999" y="1359414"/>
          <a:ext cx="1353327" cy="947329"/>
        </a:xfrm>
        <a:prstGeom prst="chevron">
          <a:avLst/>
        </a:prstGeom>
        <a:solidFill>
          <a:srgbClr val="00CC66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 rot="-5400000">
        <a:off x="1" y="1630080"/>
        <a:ext cx="947329" cy="405998"/>
      </dsp:txXfrm>
    </dsp:sp>
    <dsp:sp modelId="{55206618-202B-4F02-9ECC-E21FF4B116EF}">
      <dsp:nvSpPr>
        <dsp:cNvPr id="0" name=""/>
        <dsp:cNvSpPr/>
      </dsp:nvSpPr>
      <dsp:spPr>
        <a:xfrm rot="5400000">
          <a:off x="4248645" y="-2144901"/>
          <a:ext cx="879663" cy="74822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121 support: brief intervention model, solution focused, skills development, CBT informed.</a:t>
          </a:r>
          <a:endParaRPr lang="en-GB" sz="2200" kern="1200" dirty="0"/>
        </a:p>
      </dsp:txBody>
      <dsp:txXfrm rot="-5400000">
        <a:off x="947329" y="1199357"/>
        <a:ext cx="7439353" cy="793779"/>
      </dsp:txXfrm>
    </dsp:sp>
    <dsp:sp modelId="{105BF140-E2FF-4EC9-A7AF-D8A9566A64BB}">
      <dsp:nvSpPr>
        <dsp:cNvPr id="0" name=""/>
        <dsp:cNvSpPr/>
      </dsp:nvSpPr>
      <dsp:spPr>
        <a:xfrm rot="5400000">
          <a:off x="-202999" y="2515829"/>
          <a:ext cx="1353327" cy="947329"/>
        </a:xfrm>
        <a:prstGeom prst="chevron">
          <a:avLst/>
        </a:prstGeom>
        <a:solidFill>
          <a:srgbClr val="339933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 rot="-5400000">
        <a:off x="1" y="2786495"/>
        <a:ext cx="947329" cy="405998"/>
      </dsp:txXfrm>
    </dsp:sp>
    <dsp:sp modelId="{815F71B8-2C11-4F94-A5FF-5FAA56A19CF3}">
      <dsp:nvSpPr>
        <dsp:cNvPr id="0" name=""/>
        <dsp:cNvSpPr/>
      </dsp:nvSpPr>
      <dsp:spPr>
        <a:xfrm rot="5400000">
          <a:off x="4248645" y="-989314"/>
          <a:ext cx="879663" cy="74822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Groups and workshops</a:t>
          </a:r>
          <a:endParaRPr lang="en-GB" sz="2200" kern="1200" dirty="0"/>
        </a:p>
      </dsp:txBody>
      <dsp:txXfrm rot="-5400000">
        <a:off x="947329" y="2354944"/>
        <a:ext cx="7439353" cy="793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F018C-CCD4-4E35-98C0-8A28EAF1679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B9A60-BFCA-4A7D-BC05-09C9BC565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7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whitewall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55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2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57" indent="-2850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15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36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481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97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475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972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46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3ABB7B-1B79-437F-8580-87688DD7D8BB}" type="slidenum">
              <a:rPr lang="en-GB" altLang="en-US"/>
              <a:pPr eaLnBrk="1" hangingPunct="1"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97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57" indent="-2850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15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36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481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97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475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972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46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906AB1-67D3-48EB-85BB-592CC8481EAE}" type="slidenum">
              <a:rPr lang="en-GB" altLang="en-US"/>
              <a:pPr eaLnBrk="1" hangingPunct="1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059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63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57" indent="-2850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15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36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481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97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475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972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46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FC9225-92AB-433D-82A1-6099B7A8B003}" type="slidenum">
              <a:rPr lang="en-GB" altLang="en-US"/>
              <a:pPr eaLnBrk="1" hangingPunct="1"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5745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57" indent="-2850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15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36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481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97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475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972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46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906AB1-67D3-48EB-85BB-592CC8481EAE}" type="slidenum">
              <a:rPr lang="en-GB" altLang="en-US"/>
              <a:pPr eaLnBrk="1" hangingPunct="1"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2060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57" indent="-2850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15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36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481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97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475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972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46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CC94F0-9FDF-48F7-8F76-835BBD944FFF}" type="slidenum">
              <a:rPr lang="en-GB" altLang="en-US"/>
              <a:pPr eaLnBrk="1" hangingPunct="1"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4972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09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06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key recommendations generated from the report identified </a:t>
            </a:r>
            <a:r>
              <a:rPr lang="en-GB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simple “five-a-day” programme of social and personal tasks that can promote mental wellbeing </a:t>
            </a: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well as physical fitness that individuals should be encouraged to build into their daily lives.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8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GB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09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95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4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talking about Specialist Services, a few words about BWW, which is available to all students: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b="1" dirty="0"/>
              <a:t>Leeds</a:t>
            </a:r>
            <a:r>
              <a:rPr lang="en-GB" dirty="0"/>
              <a:t> students going through a tough time can now </a:t>
            </a:r>
            <a:r>
              <a:rPr lang="en-GB" b="1" dirty="0"/>
              <a:t>access free online support</a:t>
            </a:r>
            <a:r>
              <a:rPr lang="en-GB" dirty="0"/>
              <a:t> </a:t>
            </a:r>
            <a:r>
              <a:rPr lang="en-GB" b="1" dirty="0"/>
              <a:t>with </a:t>
            </a:r>
            <a:r>
              <a:rPr lang="en-GB" b="1" u="sng" dirty="0">
                <a:hlinkClick r:id="rId3"/>
              </a:rPr>
              <a:t>Big White Wall</a:t>
            </a:r>
            <a:r>
              <a:rPr lang="en-GB" dirty="0"/>
              <a:t>. Whether you’re struggling to sleep, feeling low, stressed or not coping, Big White Wall can help you get support, take control and feel better.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 service provides </a:t>
            </a:r>
            <a:r>
              <a:rPr lang="en-GB" b="1" dirty="0"/>
              <a:t>24/7 online peer and professional support</a:t>
            </a:r>
            <a:r>
              <a:rPr lang="en-GB" dirty="0"/>
              <a:t>, with </a:t>
            </a:r>
            <a:r>
              <a:rPr lang="en-GB" b="1" dirty="0"/>
              <a:t>trained counsellors</a:t>
            </a:r>
            <a:r>
              <a:rPr lang="en-GB" dirty="0"/>
              <a:t>. Big White Wall provides a safe space online to get things off your chest, explore your feelings and learn how to improve and self-manage your mental health and wellbeing. 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Big White Wall is </a:t>
            </a:r>
            <a:r>
              <a:rPr lang="en-GB" b="1" dirty="0"/>
              <a:t>totally anonymous</a:t>
            </a:r>
            <a:r>
              <a:rPr lang="en-GB" dirty="0"/>
              <a:t>, so no one will know you’ve chosen to use it unless you tell them!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8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60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34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9A60-BFCA-4A7D-BC05-09C9BC5654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8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57" indent="-2850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15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36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481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97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475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972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46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718EDA-2F59-47D7-A360-E7979F361124}" type="slidenum">
              <a:rPr lang="en-GB" altLang="en-US"/>
              <a:pPr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575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57" indent="-2850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15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36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481" indent="-228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97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475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972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468" indent="-2283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906AB1-67D3-48EB-85BB-592CC8481EAE}" type="slidenum">
              <a:rPr lang="en-GB" altLang="en-US"/>
              <a:pPr eaLnBrk="1" hangingPunct="1"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81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 hasCustomPrompt="1"/>
          </p:nvPr>
        </p:nvSpPr>
        <p:spPr>
          <a:xfrm>
            <a:off x="339725" y="2441575"/>
            <a:ext cx="7526338" cy="400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Here</a:t>
            </a:r>
          </a:p>
          <a:p>
            <a:endParaRPr lang="en-GB" sz="3600" b="1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should be in Arial Bold at size 36 and in Grey</a:t>
            </a:r>
          </a:p>
          <a:p>
            <a:endParaRPr lang="en-GB" sz="3600" b="1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Please do not change the size of this text box </a:t>
            </a:r>
          </a:p>
          <a:p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5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9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7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93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0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7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65288"/>
            <a:ext cx="8429625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94848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94848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94848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86FB953-D087-48F1-9710-BBD7556BD3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6263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665288"/>
            <a:ext cx="4138612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94848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94848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94848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11B1A24-19D9-41CF-B548-19D5A97001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609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33029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5" y="1762125"/>
            <a:ext cx="755967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0" indent="0">
              <a:buNone/>
              <a:defRPr sz="1800" baseline="0"/>
            </a:lvl2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0" lvl="1"/>
            <a:r>
              <a:rPr lang="en-GB" altLang="en-US" dirty="0" smtClean="0"/>
              <a:t>For maximum impact, avoid overcrowding slides - limit your points to a maximum of 6 per page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2265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00575" y="4214813"/>
            <a:ext cx="4132263" cy="2266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69820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3225" y="1762125"/>
            <a:ext cx="832961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/>
          </p:cNvSpPr>
          <p:nvPr userDrawn="1"/>
        </p:nvSpPr>
        <p:spPr bwMode="auto">
          <a:xfrm>
            <a:off x="4583584" y="1750873"/>
            <a:ext cx="1907689" cy="1907689"/>
          </a:xfrm>
          <a:custGeom>
            <a:avLst/>
            <a:gdLst>
              <a:gd name="T0" fmla="*/ 1428677 w 19679"/>
              <a:gd name="T1" fmla="*/ 1568220 h 19679"/>
              <a:gd name="T2" fmla="*/ 1428677 w 19679"/>
              <a:gd name="T3" fmla="*/ 1568220 h 19679"/>
              <a:gd name="T4" fmla="*/ 1428677 w 19679"/>
              <a:gd name="T5" fmla="*/ 1568220 h 19679"/>
              <a:gd name="T6" fmla="*/ 1428677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81000"/>
            </a:schemeClr>
          </a:solidFill>
          <a:ln>
            <a:noFill/>
          </a:ln>
          <a:extLst/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240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FontAwesome" pitchFamily="50" charset="0"/>
            </a:endParaRPr>
          </a:p>
        </p:txBody>
      </p:sp>
      <p:sp>
        <p:nvSpPr>
          <p:cNvPr id="3" name="AutoShape 9"/>
          <p:cNvSpPr>
            <a:spLocks/>
          </p:cNvSpPr>
          <p:nvPr userDrawn="1"/>
        </p:nvSpPr>
        <p:spPr bwMode="auto">
          <a:xfrm>
            <a:off x="5704828" y="3165373"/>
            <a:ext cx="1906629" cy="1907689"/>
          </a:xfrm>
          <a:custGeom>
            <a:avLst/>
            <a:gdLst>
              <a:gd name="T0" fmla="*/ 1427884 w 19679"/>
              <a:gd name="T1" fmla="*/ 1568220 h 19679"/>
              <a:gd name="T2" fmla="*/ 1427884 w 19679"/>
              <a:gd name="T3" fmla="*/ 1568220 h 19679"/>
              <a:gd name="T4" fmla="*/ 1427884 w 19679"/>
              <a:gd name="T5" fmla="*/ 1568220 h 19679"/>
              <a:gd name="T6" fmla="*/ 1427884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50000"/>
              <a:alpha val="81000"/>
            </a:schemeClr>
          </a:solidFill>
          <a:ln>
            <a:noFill/>
          </a:ln>
          <a:extLst/>
        </p:spPr>
        <p:txBody>
          <a:bodyPr lIns="50800" tIns="50800" rIns="50800" bIns="5080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utoShape 10"/>
          <p:cNvSpPr>
            <a:spLocks/>
          </p:cNvSpPr>
          <p:nvPr userDrawn="1"/>
        </p:nvSpPr>
        <p:spPr bwMode="auto">
          <a:xfrm>
            <a:off x="6825787" y="4597082"/>
            <a:ext cx="1907689" cy="1906629"/>
          </a:xfrm>
          <a:custGeom>
            <a:avLst/>
            <a:gdLst>
              <a:gd name="T0" fmla="*/ 1428677 w 19679"/>
              <a:gd name="T1" fmla="*/ 1567349 h 19679"/>
              <a:gd name="T2" fmla="*/ 1428677 w 19679"/>
              <a:gd name="T3" fmla="*/ 1567349 h 19679"/>
              <a:gd name="T4" fmla="*/ 1428677 w 19679"/>
              <a:gd name="T5" fmla="*/ 1567349 h 19679"/>
              <a:gd name="T6" fmla="*/ 1428677 w 19679"/>
              <a:gd name="T7" fmla="*/ 1567349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90000"/>
              <a:alpha val="81000"/>
            </a:schemeClr>
          </a:solidFill>
          <a:ln>
            <a:noFill/>
          </a:ln>
          <a:extLst/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96725" y="2394488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Point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910079" y="3840247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Point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031568" y="5301000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Point 3</a:t>
            </a:r>
          </a:p>
        </p:txBody>
      </p:sp>
    </p:spTree>
    <p:extLst>
      <p:ext uri="{BB962C8B-B14F-4D97-AF65-F5344CB8AC3E}">
        <p14:creationId xmlns:p14="http://schemas.microsoft.com/office/powerpoint/2010/main" val="8123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69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03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Text Placeholder 4"/>
          <p:cNvSpPr txBox="1">
            <a:spLocks/>
          </p:cNvSpPr>
          <p:nvPr userDrawn="1"/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Student Counselling and Wellbeing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STUDENT OPPORTUNITY DIRECTORATE</a:t>
            </a:r>
            <a:endParaRPr lang="en-US" sz="14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8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2" r:id="rId3"/>
    <p:sldLayoutId id="2147483661" r:id="rId4"/>
    <p:sldLayoutId id="2147483662" r:id="rId5"/>
    <p:sldLayoutId id="2147483673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6" r:id="rId16"/>
    <p:sldLayoutId id="2147483678" r:id="rId17"/>
    <p:sldLayoutId id="2147483679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eds.onlinesurveys.ac.uk/student-counselling-wellbeing-service-self-referral-form-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students.leeds.ac.uk/counsellingandwellbe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economics.org/projects/entry/five-ways-to-well-be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Student Counselling and Wellbeing at the University of Leeds</a:t>
            </a:r>
          </a:p>
          <a:p>
            <a:endParaRPr lang="en-GB" sz="36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697" y="1595211"/>
            <a:ext cx="4348390" cy="4683125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Wellbeing Practitioners:</a:t>
            </a:r>
          </a:p>
          <a:p>
            <a:pPr marL="0" indent="0">
              <a:buNone/>
            </a:pP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Who are they there for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Students with mild to moderate common mental health problems such as; </a:t>
            </a: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 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anxiety </a:t>
            </a: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disorders.</a:t>
            </a:r>
          </a:p>
          <a:p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Students wanting to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develop positive problem solving skills and ‘toolkits’ 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65" r="20665"/>
          <a:stretch>
            <a:fillRect/>
          </a:stretch>
        </p:blipFill>
        <p:spPr>
          <a:xfrm>
            <a:off x="4659313" y="1595438"/>
            <a:ext cx="4132262" cy="47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319895"/>
              </p:ext>
            </p:extLst>
          </p:nvPr>
        </p:nvGraphicFramePr>
        <p:xfrm>
          <a:off x="355600" y="2348880"/>
          <a:ext cx="8429625" cy="366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55600" y="1665288"/>
            <a:ext cx="83931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40000"/>
              </a:spcAft>
              <a:defRPr/>
            </a:pPr>
            <a:r>
              <a:rPr lang="en-GB" sz="2400" b="1" kern="0" dirty="0">
                <a:latin typeface="+mn-lt"/>
              </a:rPr>
              <a:t>What do </a:t>
            </a:r>
            <a:r>
              <a:rPr lang="en-GB" sz="2400" b="1" kern="0" dirty="0" smtClean="0">
                <a:latin typeface="+mn-lt"/>
              </a:rPr>
              <a:t>they </a:t>
            </a:r>
            <a:r>
              <a:rPr lang="en-GB" sz="2400" b="1" kern="0" dirty="0">
                <a:latin typeface="+mn-lt"/>
              </a:rPr>
              <a:t>provide?</a:t>
            </a:r>
          </a:p>
        </p:txBody>
      </p:sp>
    </p:spTree>
    <p:extLst>
      <p:ext uri="{BB962C8B-B14F-4D97-AF65-F5344CB8AC3E}">
        <p14:creationId xmlns:p14="http://schemas.microsoft.com/office/powerpoint/2010/main" val="34760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55600" y="1484313"/>
            <a:ext cx="8429625" cy="4530725"/>
          </a:xfrm>
        </p:spPr>
        <p:txBody>
          <a:bodyPr/>
          <a:lstStyle/>
          <a:p>
            <a:pPr marL="0" indent="0" algn="ctr" eaLnBrk="1" hangingPunct="1"/>
            <a:endParaRPr lang="en-US" altLang="en-US" b="1" dirty="0" smtClean="0"/>
          </a:p>
          <a:p>
            <a:pPr marL="0" indent="0" algn="ctr" eaLnBrk="1" hangingPunct="1"/>
            <a:endParaRPr lang="en-US" altLang="en-US" b="1" dirty="0" smtClean="0"/>
          </a:p>
          <a:p>
            <a:pPr marL="0" indent="0" algn="ctr" eaLnBrk="1" hangingPunct="1"/>
            <a:endParaRPr lang="en-US" altLang="en-US" b="1" dirty="0" smtClean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/>
          </p:nvPr>
        </p:nvGraphicFramePr>
        <p:xfrm>
          <a:off x="395537" y="2168860"/>
          <a:ext cx="8352928" cy="392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355600" y="1314345"/>
            <a:ext cx="83531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b="1" dirty="0" smtClean="0"/>
              <a:t>Types of Wellbeing/ Common Mental Health issues supported?</a:t>
            </a:r>
            <a:endParaRPr lang="en-GB" altLang="en-US" b="1" dirty="0"/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3563888" y="2315310"/>
            <a:ext cx="3147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sz="1800" dirty="0" smtClean="0"/>
              <a:t>Sleep problems</a:t>
            </a:r>
            <a:endParaRPr lang="en-GB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79877"/>
            <a:ext cx="3456384" cy="2337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216" y="5286552"/>
            <a:ext cx="1365622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8310" y="3400227"/>
            <a:ext cx="1390008" cy="646232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516216" y="2616406"/>
            <a:ext cx="3147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sz="1800" dirty="0" smtClean="0"/>
              <a:t>Self-harm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98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697" y="1595211"/>
            <a:ext cx="4348390" cy="4683125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Mental Health Advisors</a:t>
            </a:r>
          </a:p>
          <a:p>
            <a:pPr marL="0" indent="0">
              <a:buNone/>
            </a:pP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Who are they there for?</a:t>
            </a:r>
          </a:p>
          <a:p>
            <a:pPr marL="0" indent="0"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Students with an existing moderate to severe and enduring mental health diagnosis</a:t>
            </a:r>
          </a:p>
          <a:p>
            <a:pPr marL="0" indent="0">
              <a:spcAft>
                <a:spcPct val="0"/>
              </a:spcAft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Students experiencing possible emerging mental health conditions</a:t>
            </a:r>
          </a:p>
          <a:p>
            <a:pPr marL="0" indent="0"/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Students in crisis or in need of urgent/ emergency </a:t>
            </a: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mental 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health support</a:t>
            </a:r>
          </a:p>
          <a:p>
            <a:endParaRPr lang="en-US" sz="11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65" r="20665"/>
          <a:stretch>
            <a:fillRect/>
          </a:stretch>
        </p:blipFill>
        <p:spPr>
          <a:xfrm>
            <a:off x="4659313" y="1585913"/>
            <a:ext cx="4132262" cy="47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55600" y="2348880"/>
          <a:ext cx="8429625" cy="366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55600" y="1665288"/>
            <a:ext cx="83931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40000"/>
              </a:spcAft>
              <a:defRPr/>
            </a:pPr>
            <a:r>
              <a:rPr lang="en-GB" sz="2400" b="1" kern="0" dirty="0">
                <a:latin typeface="+mn-lt"/>
              </a:rPr>
              <a:t>What do </a:t>
            </a:r>
            <a:r>
              <a:rPr lang="en-GB" sz="2400" b="1" kern="0" dirty="0" smtClean="0">
                <a:latin typeface="+mn-lt"/>
              </a:rPr>
              <a:t>they </a:t>
            </a:r>
            <a:r>
              <a:rPr lang="en-GB" sz="2400" b="1" kern="0" dirty="0">
                <a:latin typeface="+mn-lt"/>
              </a:rPr>
              <a:t>provide?</a:t>
            </a:r>
          </a:p>
        </p:txBody>
      </p:sp>
    </p:spTree>
    <p:extLst>
      <p:ext uri="{BB962C8B-B14F-4D97-AF65-F5344CB8AC3E}">
        <p14:creationId xmlns:p14="http://schemas.microsoft.com/office/powerpoint/2010/main" val="36630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55600" y="1484313"/>
            <a:ext cx="8429625" cy="4530725"/>
          </a:xfrm>
        </p:spPr>
        <p:txBody>
          <a:bodyPr/>
          <a:lstStyle/>
          <a:p>
            <a:pPr marL="0" indent="0" algn="ctr" eaLnBrk="1" hangingPunct="1"/>
            <a:endParaRPr lang="en-US" altLang="en-US" b="1" dirty="0" smtClean="0"/>
          </a:p>
          <a:p>
            <a:pPr marL="0" indent="0" algn="ctr" eaLnBrk="1" hangingPunct="1"/>
            <a:endParaRPr lang="en-US" altLang="en-US" b="1" dirty="0" smtClean="0"/>
          </a:p>
          <a:p>
            <a:pPr marL="0" indent="0" algn="ctr" eaLnBrk="1" hangingPunct="1"/>
            <a:endParaRPr lang="en-US" altLang="en-US" b="1" dirty="0" smtClean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/>
          </p:nvPr>
        </p:nvGraphicFramePr>
        <p:xfrm>
          <a:off x="395537" y="2184324"/>
          <a:ext cx="8352928" cy="434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284137" y="1603486"/>
            <a:ext cx="8353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b="1" dirty="0" smtClean="0"/>
              <a:t>Mental Health conditions supported?</a:t>
            </a:r>
            <a:endParaRPr lang="en-GB" altLang="en-US" b="1" dirty="0"/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6156176" y="2249417"/>
            <a:ext cx="1995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sz="1600" dirty="0" smtClean="0"/>
              <a:t>Borderline Personality Disorder</a:t>
            </a:r>
            <a:endParaRPr lang="en-GB" alt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32" y="3080414"/>
            <a:ext cx="3292643" cy="27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323528" y="1608200"/>
            <a:ext cx="8352928" cy="4917144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GB" sz="2600" b="1" dirty="0" smtClean="0"/>
              <a:t>How do students access support?</a:t>
            </a:r>
          </a:p>
          <a:p>
            <a:pPr marL="0" indent="0" eaLnBrk="1" hangingPunct="1">
              <a:defRPr/>
            </a:pPr>
            <a:endParaRPr lang="en-GB" b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 smtClean="0"/>
              <a:t>Online self-referral form: </a:t>
            </a:r>
          </a:p>
          <a:p>
            <a:pPr marL="0" indent="0" eaLnBrk="1" hangingPunct="1">
              <a:defRPr/>
            </a:pPr>
            <a:endParaRPr lang="en-GB" sz="2200" dirty="0" smtClean="0"/>
          </a:p>
          <a:p>
            <a:pPr marL="0" indent="0" eaLnBrk="1" hangingPunct="1">
              <a:defRPr/>
            </a:pPr>
            <a:r>
              <a:rPr lang="en-GB" sz="2200" dirty="0" smtClean="0"/>
              <a:t>	</a:t>
            </a:r>
            <a:r>
              <a:rPr lang="en-GB" sz="1400" u="sng" dirty="0">
                <a:hlinkClick r:id="rId3"/>
              </a:rPr>
              <a:t>https://leeds.onlinesurveys.ac.uk/student-counselling-wellbeing-service-self-referral-form-5</a:t>
            </a:r>
            <a:endParaRPr lang="en-GB" sz="1400" dirty="0"/>
          </a:p>
          <a:p>
            <a:pPr marL="0" indent="0" eaLnBrk="1" hangingPunct="1">
              <a:buNone/>
              <a:defRPr/>
            </a:pPr>
            <a:endParaRPr lang="en-GB" sz="2200" dirty="0" smtClean="0"/>
          </a:p>
          <a:p>
            <a:pPr marL="0" indent="0" eaLnBrk="1" hangingPunct="1">
              <a:defRPr/>
            </a:pPr>
            <a:r>
              <a:rPr lang="en-GB" sz="2800" b="1" dirty="0" smtClean="0"/>
              <a:t>	</a:t>
            </a:r>
            <a:r>
              <a:rPr lang="en-GB" sz="2400" dirty="0">
                <a:hlinkClick r:id="rId4"/>
              </a:rPr>
              <a:t>http://students.leeds.ac.uk/counsellingandwellbeing</a:t>
            </a:r>
            <a:endParaRPr lang="en-GB" sz="2400" dirty="0"/>
          </a:p>
          <a:p>
            <a:pPr marL="0" indent="0" eaLnBrk="1" hangingPunct="1">
              <a:defRPr/>
            </a:pPr>
            <a:endParaRPr lang="en-GB" sz="2800" b="1" dirty="0" smtClean="0"/>
          </a:p>
          <a:p>
            <a:pPr marL="0" indent="0" algn="ctr" eaLnBrk="1" hangingPunct="1">
              <a:defRPr/>
            </a:pPr>
            <a:endParaRPr lang="en-GB" sz="4000" dirty="0" smtClean="0"/>
          </a:p>
          <a:p>
            <a:pPr marL="0" indent="0" eaLnBrk="1" hangingPunct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714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8" r="1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>
            <a:fillRect/>
          </a:stretch>
        </p:blipFill>
        <p:spPr>
          <a:xfrm>
            <a:off x="4659313" y="1595438"/>
            <a:ext cx="4132262" cy="2265362"/>
          </a:xfrm>
          <a:solidFill>
            <a:schemeClr val="bg2"/>
          </a:solidFill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" b="1346"/>
          <a:stretch>
            <a:fillRect/>
          </a:stretch>
        </p:blipFill>
        <p:spPr>
          <a:xfrm>
            <a:off x="4659313" y="4124325"/>
            <a:ext cx="4132262" cy="2266950"/>
          </a:xfrm>
          <a:solidFill>
            <a:schemeClr val="bg2"/>
          </a:solidFill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697" y="1595211"/>
            <a:ext cx="4348390" cy="4796286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are offered in two locations: </a:t>
            </a:r>
          </a:p>
          <a:p>
            <a:pPr lvl="0"/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Counselling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appointments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workshops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usually held at 19-21 Clarendon Place, LS2 9JY</a:t>
            </a:r>
          </a:p>
          <a:p>
            <a:pPr marL="285750" indent="-285750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Mental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Health and Wellbeing Support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appointments are usually held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adjacent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Disability Services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Chemistry West Block, LS2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9JT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4294967295"/>
          </p:nvPr>
        </p:nvSpPr>
        <p:spPr>
          <a:xfrm>
            <a:off x="323528" y="1772816"/>
            <a:ext cx="4508142" cy="453650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Five Ways to </a:t>
            </a:r>
            <a:r>
              <a:rPr lang="en-GB" sz="2400" dirty="0" smtClean="0">
                <a:latin typeface="Arial"/>
                <a:ea typeface="Arial"/>
                <a:cs typeface="Arial"/>
                <a:sym typeface="Arial"/>
              </a:rPr>
              <a:t>Wellbeing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NEF were commissioned to develop the Five Ways to Well-being to communicate key findings</a:t>
            </a:r>
            <a:r>
              <a:rPr lang="en-GB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257175" algn="just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</a:p>
          <a:p>
            <a:pPr marL="257175" indent="-257175" algn="just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active</a:t>
            </a:r>
          </a:p>
          <a:p>
            <a:pPr marL="257175" indent="-257175" algn="just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notice (mindfulness)</a:t>
            </a:r>
          </a:p>
          <a:p>
            <a:pPr marL="257175" indent="-257175" algn="just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learning</a:t>
            </a:r>
          </a:p>
          <a:p>
            <a:pPr marL="257175" indent="-257175" algn="just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</a:t>
            </a:r>
          </a:p>
          <a:p>
            <a:pPr marL="214313" indent="-214313" algn="just">
              <a:spcBef>
                <a:spcPts val="600"/>
              </a:spcBef>
              <a:buClr>
                <a:schemeClr val="dk1"/>
              </a:buClr>
              <a:buSzPct val="1000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GB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http://www.neweconomics.org/projects/entry/five-ways-to-well-being</a:t>
            </a:r>
          </a:p>
          <a:p>
            <a:pPr marL="214313" indent="-214313" algn="just">
              <a:spcBef>
                <a:spcPts val="600"/>
              </a:spcBef>
              <a:buClr>
                <a:schemeClr val="dk1"/>
              </a:buClr>
              <a:buSzPct val="100000"/>
              <a:buNone/>
            </a:pP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indent="-214313" algn="just">
              <a:spcBef>
                <a:spcPts val="600"/>
              </a:spcBef>
              <a:buClr>
                <a:schemeClr val="dk1"/>
              </a:buClr>
              <a:buSzPct val="100000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Shape 418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4">
            <a:alphaModFix/>
          </a:blip>
          <a:srcRect l="2398" r="2398"/>
          <a:stretch/>
        </p:blipFill>
        <p:spPr>
          <a:xfrm>
            <a:off x="4932040" y="2132856"/>
            <a:ext cx="3628762" cy="3548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310696" y="1595211"/>
            <a:ext cx="7559675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Counselling and Wellbeing supports students at times of difficulty and distress, offering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Online support through services such as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Big White Wall (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to all 	students)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Self Help Resources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Groups and workshops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Single Session Therapeutic Consultations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Mental health and wellbeing support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Brief counselling contracts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Meditation and downloadable MP3s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  <a:p>
            <a:pPr algn="ctr"/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/>
              <a:t>Email </a:t>
            </a:r>
            <a:r>
              <a:rPr lang="en-GB" sz="2400" b="1" dirty="0"/>
              <a:t>scc@leeds.ac.uk</a:t>
            </a:r>
            <a:r>
              <a:rPr lang="en-GB" sz="2400" dirty="0"/>
              <a:t> or phone </a:t>
            </a:r>
            <a:r>
              <a:rPr lang="en-GB" sz="2400" b="1" dirty="0"/>
              <a:t>0113 343 4107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r="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447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r="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496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310696" y="1595211"/>
            <a:ext cx="7559675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We’re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multi-professional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team of: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Counsellors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Mental Health Advisors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Wellbeing Practitioners  </a:t>
            </a:r>
          </a:p>
          <a:p>
            <a:pPr lvl="1"/>
            <a:endParaRPr lang="en-GB" alt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all support: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 judgemental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Respectful of beliefs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staff professionally qualified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r="7818"/>
          <a:stretch>
            <a:fillRect/>
          </a:stretch>
        </p:blipFill>
        <p:spPr>
          <a:xfrm>
            <a:off x="4600575" y="1762125"/>
            <a:ext cx="4132263" cy="4702175"/>
          </a:xfrm>
        </p:spPr>
      </p:pic>
    </p:spTree>
    <p:extLst>
      <p:ext uri="{BB962C8B-B14F-4D97-AF65-F5344CB8AC3E}">
        <p14:creationId xmlns:p14="http://schemas.microsoft.com/office/powerpoint/2010/main" val="85772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697" y="1595211"/>
            <a:ext cx="4348390" cy="46831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Counsellors</a:t>
            </a:r>
          </a:p>
          <a:p>
            <a:pPr marL="0" indent="0">
              <a:buNone/>
              <a:defRPr/>
            </a:pP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Who are they there for?</a:t>
            </a:r>
          </a:p>
          <a:p>
            <a:pPr marL="0" indent="0">
              <a:defRPr/>
            </a:pPr>
            <a:endParaRPr lang="en-GB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 to all students</a:t>
            </a:r>
          </a:p>
          <a:p>
            <a:pPr marL="0" indent="0">
              <a:spcAft>
                <a:spcPts val="300"/>
              </a:spcAft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Helping students to build an awareness of themselves, perspective and possible choices</a:t>
            </a:r>
          </a:p>
          <a:p>
            <a:pPr marL="0" indent="0">
              <a:spcAft>
                <a:spcPts val="300"/>
              </a:spcAft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Helping students explore issues of concern in a confidential and safe space</a:t>
            </a:r>
          </a:p>
          <a:p>
            <a:endParaRPr lang="en-US" sz="11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49" r="20749"/>
          <a:stretch>
            <a:fillRect/>
          </a:stretch>
        </p:blipFill>
        <p:spPr>
          <a:xfrm>
            <a:off x="4659313" y="1595438"/>
            <a:ext cx="4132262" cy="47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55600" y="1665288"/>
            <a:ext cx="8429625" cy="4859337"/>
          </a:xfrm>
        </p:spPr>
        <p:txBody>
          <a:bodyPr/>
          <a:lstStyle/>
          <a:p>
            <a:pPr marL="0" indent="0" eaLnBrk="1" hangingPunct="1"/>
            <a:r>
              <a:rPr lang="en-GB" altLang="en-US" b="1" dirty="0" smtClean="0"/>
              <a:t>What do they provide?</a:t>
            </a:r>
          </a:p>
          <a:p>
            <a:pPr marL="0" indent="0" eaLnBrk="1" hangingPunct="1"/>
            <a:endParaRPr lang="en-GB" altLang="en-US" b="1" dirty="0" smtClean="0"/>
          </a:p>
          <a:p>
            <a:pPr marL="0" indent="0" eaLnBrk="1" hangingPunct="1"/>
            <a:endParaRPr lang="en-GB" altLang="en-US" b="1" dirty="0" smtClean="0"/>
          </a:p>
          <a:p>
            <a:pPr marL="0" indent="0" eaLnBrk="1" hangingPunct="1"/>
            <a:endParaRPr lang="en-US" altLang="en-US" b="1" dirty="0" smtClean="0"/>
          </a:p>
          <a:p>
            <a:pPr marL="0" indent="0" algn="ctr" eaLnBrk="1" hangingPunct="1"/>
            <a:endParaRPr lang="en-US" altLang="en-US" b="1" dirty="0" smtClean="0"/>
          </a:p>
          <a:p>
            <a:pPr marL="0" indent="0" algn="ctr" eaLnBrk="1" hangingPunct="1"/>
            <a:endParaRPr lang="en-US" altLang="en-US" b="1" dirty="0" smtClean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333470"/>
              </p:ext>
            </p:extLst>
          </p:nvPr>
        </p:nvGraphicFramePr>
        <p:xfrm>
          <a:off x="355600" y="2276872"/>
          <a:ext cx="80648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55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55600" y="1484313"/>
            <a:ext cx="8429625" cy="4530725"/>
          </a:xfrm>
        </p:spPr>
        <p:txBody>
          <a:bodyPr/>
          <a:lstStyle/>
          <a:p>
            <a:pPr marL="0" indent="0" algn="ctr" eaLnBrk="1" hangingPunct="1"/>
            <a:endParaRPr lang="en-US" altLang="en-US" b="1" dirty="0" smtClean="0"/>
          </a:p>
          <a:p>
            <a:pPr marL="0" indent="0" algn="ctr" eaLnBrk="1" hangingPunct="1"/>
            <a:endParaRPr lang="en-US" altLang="en-US" b="1" dirty="0" smtClean="0"/>
          </a:p>
          <a:p>
            <a:pPr marL="0" indent="0" algn="ctr" eaLnBrk="1" hangingPunct="1"/>
            <a:endParaRPr lang="en-US" altLang="en-US" b="1" dirty="0" smtClean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/>
          </p:nvPr>
        </p:nvGraphicFramePr>
        <p:xfrm>
          <a:off x="395537" y="2348880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241237" y="1628800"/>
            <a:ext cx="583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b="1" dirty="0" smtClean="0"/>
              <a:t>Types of difficulties being supported?</a:t>
            </a:r>
            <a:endParaRPr lang="en-GB" altLang="en-US" b="1" dirty="0"/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744223" y="2635584"/>
            <a:ext cx="1995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sz="1600" dirty="0"/>
              <a:t>Bereavement/loss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63688" y="5649412"/>
            <a:ext cx="3075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sz="1600" dirty="0" smtClean="0"/>
              <a:t>Transitional difficulties, homesickness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462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</TotalTime>
  <Words>604</Words>
  <Application>Microsoft Office PowerPoint</Application>
  <PresentationFormat>On-screen Show (4:3)</PresentationFormat>
  <Paragraphs>166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FontAwesome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Smith</dc:creator>
  <cp:lastModifiedBy>Jenny Sergeant</cp:lastModifiedBy>
  <cp:revision>69</cp:revision>
  <dcterms:created xsi:type="dcterms:W3CDTF">2016-04-21T11:06:06Z</dcterms:created>
  <dcterms:modified xsi:type="dcterms:W3CDTF">2017-09-13T12:22:15Z</dcterms:modified>
</cp:coreProperties>
</file>